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23"/>
  </p:notesMasterIdLst>
  <p:sldIdLst>
    <p:sldId id="256" r:id="rId6"/>
    <p:sldId id="394" r:id="rId7"/>
    <p:sldId id="395" r:id="rId8"/>
    <p:sldId id="289" r:id="rId9"/>
    <p:sldId id="273" r:id="rId10"/>
    <p:sldId id="292" r:id="rId11"/>
    <p:sldId id="291" r:id="rId12"/>
    <p:sldId id="286" r:id="rId13"/>
    <p:sldId id="297" r:id="rId14"/>
    <p:sldId id="399" r:id="rId15"/>
    <p:sldId id="403" r:id="rId16"/>
    <p:sldId id="402" r:id="rId17"/>
    <p:sldId id="409" r:id="rId18"/>
    <p:sldId id="410" r:id="rId19"/>
    <p:sldId id="404" r:id="rId20"/>
    <p:sldId id="407" r:id="rId21"/>
    <p:sldId id="387" r:id="rId22"/>
  </p:sldIdLst>
  <p:sldSz cx="9144000" cy="6858000" type="screen4x3"/>
  <p:notesSz cx="6954838" cy="9309100"/>
  <p:defaultTextStyle>
    <a:defPPr>
      <a:defRPr lang="en-CA"/>
    </a:defPPr>
    <a:lvl1pPr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1pPr>
    <a:lvl2pPr marL="457200"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2pPr>
    <a:lvl3pPr marL="914400"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3pPr>
    <a:lvl4pPr marL="1371600"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4pPr>
    <a:lvl5pPr marL="1828800"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062"/>
    <a:srgbClr val="C8A132"/>
    <a:srgbClr val="C28738"/>
    <a:srgbClr val="CDBA5B"/>
    <a:srgbClr val="988230"/>
    <a:srgbClr val="C4AA2A"/>
    <a:srgbClr val="FFCC00"/>
    <a:srgbClr val="FFFF99"/>
    <a:srgbClr val="FEA402"/>
    <a:srgbClr val="0A29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832" autoAdjust="0"/>
    <p:restoredTop sz="86323" autoAdjust="0"/>
  </p:normalViewPr>
  <p:slideViewPr>
    <p:cSldViewPr>
      <p:cViewPr varScale="1">
        <p:scale>
          <a:sx n="97" d="100"/>
          <a:sy n="97" d="100"/>
        </p:scale>
        <p:origin x="-131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Pt>
            <c:idx val="4"/>
            <c:invertIfNegative val="0"/>
            <c:bubble3D val="0"/>
            <c:spPr>
              <a:solidFill>
                <a:srgbClr val="7030A0"/>
              </a:solidFill>
            </c:spPr>
          </c:dPt>
          <c:cat>
            <c:numRef>
              <c:f>Sheet1!$A$2:$A$4</c:f>
              <c:numCache>
                <c:formatCode>General</c:formatCod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Sheet1!$B$2:$B$4</c:f>
              <c:numCache>
                <c:formatCode>#,##0</c:formatCode>
                <c:ptCount val="3"/>
                <c:pt idx="0">
                  <c:v>1186</c:v>
                </c:pt>
                <c:pt idx="1">
                  <c:v>2826</c:v>
                </c:pt>
                <c:pt idx="2" formatCode="General">
                  <c:v>3823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4561664"/>
        <c:axId val="164563200"/>
      </c:barChart>
      <c:catAx>
        <c:axId val="164561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4563200"/>
        <c:crosses val="autoZero"/>
        <c:auto val="1"/>
        <c:lblAlgn val="ctr"/>
        <c:lblOffset val="100"/>
        <c:noMultiLvlLbl val="0"/>
      </c:catAx>
      <c:valAx>
        <c:axId val="16456320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645616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Pt>
            <c:idx val="4"/>
            <c:invertIfNegative val="0"/>
            <c:bubble3D val="0"/>
            <c:spPr>
              <a:solidFill>
                <a:srgbClr val="7030A0"/>
              </a:solidFill>
            </c:spPr>
          </c:dPt>
          <c:cat>
            <c:numRef>
              <c:f>Sheet1!$A$2:$A$4</c:f>
              <c:numCache>
                <c:formatCode>General</c:formatCod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Sheet1!$B$2:$B$4</c:f>
              <c:numCache>
                <c:formatCode>#,##0</c:formatCode>
                <c:ptCount val="3"/>
                <c:pt idx="0">
                  <c:v>224</c:v>
                </c:pt>
                <c:pt idx="1">
                  <c:v>485</c:v>
                </c:pt>
                <c:pt idx="2" formatCode="General">
                  <c:v>1136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4640640"/>
        <c:axId val="164642176"/>
      </c:barChart>
      <c:catAx>
        <c:axId val="164640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4642176"/>
        <c:crosses val="autoZero"/>
        <c:auto val="1"/>
        <c:lblAlgn val="ctr"/>
        <c:lblOffset val="100"/>
        <c:noMultiLvlLbl val="0"/>
      </c:catAx>
      <c:valAx>
        <c:axId val="16464217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646406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C7EBE56A-460E-4E13-B3FA-2B7C7CC20B45}" type="datetimeFigureOut">
              <a:rPr lang="en-CA" smtClean="0"/>
              <a:t>2018-03-19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21823"/>
            <a:ext cx="5563870" cy="4189095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2570D399-7986-4CD9-BC26-4CE07C0D04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1746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70D399-7986-4CD9-BC26-4CE07C0D04D9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6813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Bark beetles in general</a:t>
            </a:r>
            <a:r>
              <a:rPr lang="en-CA" baseline="0" dirty="0" smtClean="0"/>
              <a:t> over the last decade have become a primary influence on where, when and how much we harvest across the province. Hopefully this presentation will give you a glimpse of what some of the factors are that forest professionals consider when managing our forests and this current outbreak.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70D399-7986-4CD9-BC26-4CE07C0D04D9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974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70D399-7986-4CD9-BC26-4CE07C0D04D9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56560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70D399-7986-4CD9-BC26-4CE07C0D04D9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857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70D399-7986-4CD9-BC26-4CE07C0D04D9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295253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70D399-7986-4CD9-BC26-4CE07C0D04D9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833178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70D399-7986-4CD9-BC26-4CE07C0D04D9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88895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70D399-7986-4CD9-BC26-4CE07C0D04D9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68698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70D399-7986-4CD9-BC26-4CE07C0D04D9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635654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Aerial Overview Survey is a snap</a:t>
            </a:r>
            <a:r>
              <a:rPr lang="en-CA" baseline="0" dirty="0" smtClean="0"/>
              <a:t> shot in time of what new attack can be detected from the air (red or fading trees). It does not consider previous years attack.</a:t>
            </a:r>
            <a:endParaRPr lang="en-CA" dirty="0" smtClean="0"/>
          </a:p>
          <a:p>
            <a:r>
              <a:rPr lang="en-CA" dirty="0" smtClean="0"/>
              <a:t>Categories: Trace(&lt;1%),</a:t>
            </a:r>
            <a:r>
              <a:rPr lang="en-CA" baseline="0" dirty="0" smtClean="0"/>
              <a:t> </a:t>
            </a:r>
            <a:r>
              <a:rPr lang="en-CA" dirty="0" smtClean="0"/>
              <a:t>Low (1-10%),Moderate (11-29%), Severe (30-49%), Very Severe (50+%)</a:t>
            </a:r>
          </a:p>
          <a:p>
            <a:r>
              <a:rPr lang="en-CA" dirty="0" smtClean="0"/>
              <a:t>Revelstoke </a:t>
            </a:r>
            <a:r>
              <a:rPr lang="en-CA" baseline="0" dirty="0" smtClean="0"/>
              <a:t>2017 AOS (ha): T=41; L=548; M=31; S=2</a:t>
            </a:r>
          </a:p>
          <a:p>
            <a:r>
              <a:rPr lang="en-CA" dirty="0" smtClean="0"/>
              <a:t>Golden 2017 AOS (ha):</a:t>
            </a:r>
            <a:r>
              <a:rPr lang="en-CA" baseline="0" dirty="0" smtClean="0"/>
              <a:t> </a:t>
            </a:r>
            <a:r>
              <a:rPr lang="en-CA" baseline="0" dirty="0" smtClean="0">
                <a:solidFill>
                  <a:srgbClr val="FF0000"/>
                </a:solidFill>
              </a:rPr>
              <a:t>T=0; L=454; M=2264; </a:t>
            </a:r>
            <a:r>
              <a:rPr lang="en-CA" baseline="0" dirty="0" smtClean="0"/>
              <a:t>S=</a:t>
            </a:r>
            <a:r>
              <a:rPr lang="en-CA" baseline="0" dirty="0" smtClean="0">
                <a:solidFill>
                  <a:srgbClr val="FF0000"/>
                </a:solidFill>
              </a:rPr>
              <a:t>483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70D399-7986-4CD9-BC26-4CE07C0D04D9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74360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70D399-7986-4CD9-BC26-4CE07C0D04D9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86507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>
                <a:solidFill>
                  <a:srgbClr val="C00000"/>
                </a:solidFill>
              </a:rPr>
              <a:t>ADD NEW MAP</a:t>
            </a:r>
            <a:r>
              <a:rPr lang="en-CA" baseline="0" dirty="0" smtClean="0">
                <a:solidFill>
                  <a:srgbClr val="C00000"/>
                </a:solidFill>
              </a:rPr>
              <a:t> showing more area </a:t>
            </a:r>
            <a:r>
              <a:rPr lang="en-CA" baseline="0" dirty="0" err="1" smtClean="0">
                <a:solidFill>
                  <a:srgbClr val="C00000"/>
                </a:solidFill>
              </a:rPr>
              <a:t>adj</a:t>
            </a:r>
            <a:r>
              <a:rPr lang="en-CA" baseline="0" dirty="0" smtClean="0">
                <a:solidFill>
                  <a:srgbClr val="C00000"/>
                </a:solidFill>
              </a:rPr>
              <a:t> to RV</a:t>
            </a:r>
            <a:endParaRPr lang="en-CA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70D399-7986-4CD9-BC26-4CE07C0D04D9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25302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Aerial Overview Survey is a snap</a:t>
            </a:r>
            <a:r>
              <a:rPr lang="en-CA" baseline="0" dirty="0" smtClean="0"/>
              <a:t> shot in time of what new attack can be detected from the air (red or fading trees). It does not consider previous years attack.</a:t>
            </a:r>
            <a:endParaRPr lang="en-CA" dirty="0" smtClean="0"/>
          </a:p>
          <a:p>
            <a:r>
              <a:rPr lang="en-CA" dirty="0" smtClean="0"/>
              <a:t>Categories: Trace(&lt;1%),</a:t>
            </a:r>
            <a:r>
              <a:rPr lang="en-CA" baseline="0" dirty="0" smtClean="0"/>
              <a:t> </a:t>
            </a:r>
            <a:r>
              <a:rPr lang="en-CA" dirty="0" smtClean="0"/>
              <a:t>Low (1-10%),Moderate (11-29%), Severe (30-49%), Very Severe (50+%)</a:t>
            </a:r>
          </a:p>
          <a:p>
            <a:r>
              <a:rPr lang="en-CA" dirty="0" smtClean="0"/>
              <a:t>Revelstoke </a:t>
            </a:r>
            <a:r>
              <a:rPr lang="en-CA" baseline="0" dirty="0" smtClean="0"/>
              <a:t>2017 AOS (ha): T=57; L=436; M=301; S=97</a:t>
            </a:r>
          </a:p>
          <a:p>
            <a:r>
              <a:rPr lang="en-CA" dirty="0" smtClean="0"/>
              <a:t>Golden 2017 AOS (ha):</a:t>
            </a:r>
            <a:r>
              <a:rPr lang="en-CA" baseline="0" dirty="0" smtClean="0"/>
              <a:t> </a:t>
            </a:r>
            <a:r>
              <a:rPr lang="en-CA" baseline="0" dirty="0" smtClean="0">
                <a:solidFill>
                  <a:srgbClr val="FF0000"/>
                </a:solidFill>
              </a:rPr>
              <a:t>T=0; L=95; M=113; </a:t>
            </a:r>
            <a:r>
              <a:rPr lang="en-CA" baseline="0" dirty="0" smtClean="0"/>
              <a:t>S=38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70D399-7986-4CD9-BC26-4CE07C0D04D9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74360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70D399-7986-4CD9-BC26-4CE07C0D04D9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225211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70D399-7986-4CD9-BC26-4CE07C0D04D9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22521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5BB49-15D0-4E87-A83B-F5117B35CF1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306A44-7C73-4AA1-9714-8D5564208567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90E44-AD6B-4ABB-86F6-7256C4147640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590800"/>
            <a:ext cx="40386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590800"/>
            <a:ext cx="40386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93C0A-FE4A-4495-A920-AB5C92A874F2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0A5548-DC89-4988-8787-E2A72C1F8608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CA13CE-83B0-45AF-8E77-D244E340DCC4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BCA2F2-D0E2-41D3-86FB-216D8F2C80C4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890AA0-1223-4665-AFFC-0139DCAAF47B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676399"/>
            <a:ext cx="5486400" cy="3051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CA6C93-6223-41E9-801F-71823497A68A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52600"/>
            <a:ext cx="8229600" cy="4297363"/>
          </a:xfr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FAFB70-B557-4D7B-9885-F913BD664137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spcAft>
                <a:spcPts val="600"/>
              </a:spcAft>
              <a:defRPr/>
            </a:lvl1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FF8A5E-34E4-493D-8EF1-8C31409512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289304"/>
            <a:ext cx="8229600" cy="1072896"/>
          </a:xfrm>
          <a:prstGeom prst="rect">
            <a:avLst/>
          </a:prstGeom>
        </p:spPr>
        <p:txBody>
          <a:bodyPr rtlCol="0" anchor="ctr"/>
          <a:lstStyle>
            <a:lvl1pPr>
              <a:defRPr sz="3200"/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457200" y="23622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5349947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BCA2F2-D0E2-41D3-86FB-216D8F2C80C4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SharedServices_PowerPoint_LtBkgd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 b="0"/>
            </a:lvl1pPr>
          </a:lstStyle>
          <a:p>
            <a:endParaRPr lang="en-C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="0"/>
            </a:lvl1pPr>
          </a:lstStyle>
          <a:p>
            <a:endParaRPr lang="en-C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/>
            </a:lvl1pPr>
          </a:lstStyle>
          <a:p>
            <a:fld id="{0955BB49-15D0-4E87-A83B-F5117B35CF11}" type="slidenum">
              <a:rPr lang="en-CA"/>
              <a:pPr/>
              <a:t>‹#›</a:t>
            </a:fld>
            <a:endParaRPr lang="en-CA"/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590800"/>
            <a:ext cx="8229600" cy="345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 smtClean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925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00306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rgbClr val="003062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rgbClr val="003062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003062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SharedServices_PowerPoint_LtBkg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 b="0"/>
            </a:lvl1pPr>
          </a:lstStyle>
          <a:p>
            <a:endParaRPr lang="en-C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="0"/>
            </a:lvl1pPr>
          </a:lstStyle>
          <a:p>
            <a:endParaRPr lang="en-C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/>
            </a:lvl1pPr>
          </a:lstStyle>
          <a:p>
            <a:fld id="{0955BB49-15D0-4E87-A83B-F5117B35CF11}" type="slidenum">
              <a:rPr lang="en-CA"/>
              <a:pPr/>
              <a:t>‹#›</a:t>
            </a:fld>
            <a:endParaRPr lang="en-CA"/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590800"/>
            <a:ext cx="8229600" cy="345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 smtClean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2"/>
            <a:ext cx="9144000" cy="10858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00306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rgbClr val="003062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rgbClr val="003062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003062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jpeg"/><Relationship Id="rId3" Type="http://schemas.openxmlformats.org/officeDocument/2006/relationships/image" Target="../media/image13.jp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12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15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29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12.png"/><Relationship Id="rId17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11" Type="http://schemas.openxmlformats.org/officeDocument/2006/relationships/image" Target="../media/image41.png"/><Relationship Id="rId5" Type="http://schemas.openxmlformats.org/officeDocument/2006/relationships/image" Target="../media/image34.png"/><Relationship Id="rId15" Type="http://schemas.openxmlformats.org/officeDocument/2006/relationships/image" Target="../media/image15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29.png"/><Relationship Id="rId3" Type="http://schemas.openxmlformats.org/officeDocument/2006/relationships/image" Target="../media/image32.png"/><Relationship Id="rId7" Type="http://schemas.openxmlformats.org/officeDocument/2006/relationships/image" Target="../media/image37.png"/><Relationship Id="rId12" Type="http://schemas.openxmlformats.org/officeDocument/2006/relationships/image" Target="../media/image12.png"/><Relationship Id="rId17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4.png"/><Relationship Id="rId15" Type="http://schemas.openxmlformats.org/officeDocument/2006/relationships/image" Target="../media/image15.png"/><Relationship Id="rId10" Type="http://schemas.openxmlformats.org/officeDocument/2006/relationships/image" Target="../media/image40.png"/><Relationship Id="rId4" Type="http://schemas.openxmlformats.org/officeDocument/2006/relationships/image" Target="../media/image33.png"/><Relationship Id="rId9" Type="http://schemas.openxmlformats.org/officeDocument/2006/relationships/image" Target="../media/image39.png"/><Relationship Id="rId1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m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ftp://ftp.for.gov.bc.ca/HFP/external/!publish/Aerial_Overview/" TargetMode="Externa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62" t="50932" r="19255" b="40145"/>
          <a:stretch/>
        </p:blipFill>
        <p:spPr>
          <a:xfrm>
            <a:off x="-252536" y="1052736"/>
            <a:ext cx="9577064" cy="16054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0" t="-10213" r="122" b="34134"/>
          <a:stretch/>
        </p:blipFill>
        <p:spPr>
          <a:xfrm>
            <a:off x="0" y="2664000"/>
            <a:ext cx="9160476" cy="5256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-1692696" y="1080120"/>
            <a:ext cx="7772400" cy="1470025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CA" b="0" kern="0" smtClean="0">
                <a:solidFill>
                  <a:srgbClr val="FFC000"/>
                </a:solidFill>
              </a:rPr>
              <a:t>Spruce beetle</a:t>
            </a:r>
            <a:endParaRPr lang="en-CA" b="0" kern="0" dirty="0">
              <a:solidFill>
                <a:srgbClr val="FFC000"/>
              </a:solidFill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79512" y="2676637"/>
            <a:ext cx="7120880" cy="102350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306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200">
                <a:solidFill>
                  <a:srgbClr val="003062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rgbClr val="003062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3062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062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062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062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062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062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1600" b="1" kern="0" dirty="0" smtClean="0"/>
              <a:t>Jeanne Robert, PhD – original author</a:t>
            </a:r>
          </a:p>
          <a:p>
            <a:pPr marL="0" indent="0">
              <a:buNone/>
            </a:pPr>
            <a:r>
              <a:rPr lang="en-CA" sz="1600" b="1" kern="0" dirty="0" smtClean="0"/>
              <a:t>Regional Forest Entomologist</a:t>
            </a:r>
          </a:p>
          <a:p>
            <a:pPr marL="0" indent="0">
              <a:buNone/>
            </a:pPr>
            <a:r>
              <a:rPr lang="en-CA" sz="1600" b="0" kern="0" dirty="0" smtClean="0"/>
              <a:t>Omineca and Northeast</a:t>
            </a:r>
          </a:p>
          <a:p>
            <a:pPr marL="0" indent="0">
              <a:buNone/>
            </a:pPr>
            <a:endParaRPr lang="en-CA" sz="900" b="0" kern="0" dirty="0" smtClean="0"/>
          </a:p>
          <a:p>
            <a:pPr marL="0" indent="0">
              <a:buNone/>
            </a:pPr>
            <a:r>
              <a:rPr lang="en-CA" sz="1600" kern="0" dirty="0" smtClean="0"/>
              <a:t>Dean Christianson, RPF</a:t>
            </a:r>
          </a:p>
          <a:p>
            <a:pPr marL="0" indent="0">
              <a:buNone/>
            </a:pPr>
            <a:r>
              <a:rPr lang="en-CA" sz="1600" kern="0" dirty="0" smtClean="0"/>
              <a:t>Stewardship (Forest Health) Forester</a:t>
            </a:r>
          </a:p>
          <a:p>
            <a:pPr marL="0" indent="0">
              <a:buNone/>
            </a:pPr>
            <a:r>
              <a:rPr lang="en-CA" sz="1600" b="0" kern="0" dirty="0" smtClean="0"/>
              <a:t>Selkirk Natural Resource District</a:t>
            </a:r>
          </a:p>
          <a:p>
            <a:endParaRPr lang="en-CA" sz="1600" b="0" kern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4716017" y="2107463"/>
            <a:ext cx="4104456" cy="3121737"/>
          </a:xfrm>
        </p:spPr>
        <p:txBody>
          <a:bodyPr/>
          <a:lstStyle/>
          <a:p>
            <a:r>
              <a:rPr lang="en-CA" dirty="0" smtClean="0"/>
              <a:t>Where are we now?</a:t>
            </a:r>
          </a:p>
          <a:p>
            <a:pPr lvl="1"/>
            <a:r>
              <a:rPr lang="en-CA" dirty="0" smtClean="0"/>
              <a:t>Why spruce beetle?</a:t>
            </a:r>
          </a:p>
          <a:p>
            <a:pPr lvl="1"/>
            <a:r>
              <a:rPr lang="en-CA" dirty="0" smtClean="0"/>
              <a:t>Why is it still going?</a:t>
            </a:r>
          </a:p>
          <a:p>
            <a:pPr lvl="1"/>
            <a:r>
              <a:rPr lang="en-CA" dirty="0" smtClean="0"/>
              <a:t>What are we doing?</a:t>
            </a:r>
          </a:p>
          <a:p>
            <a:pPr marL="457200" lvl="1" indent="0">
              <a:buNone/>
            </a:pPr>
            <a:endParaRPr lang="en-CA" dirty="0" smtClean="0"/>
          </a:p>
          <a:p>
            <a:pPr lvl="1"/>
            <a:endParaRPr lang="en-CA" dirty="0" smtClean="0"/>
          </a:p>
          <a:p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40767"/>
            <a:ext cx="3744416" cy="4992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29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492896"/>
            <a:ext cx="3125988" cy="4167984"/>
          </a:xfrm>
          <a:prstGeom prst="rect">
            <a:avLst/>
          </a:prstGeom>
        </p:spPr>
      </p:pic>
      <p:sp>
        <p:nvSpPr>
          <p:cNvPr id="4" name="Content Placeholder 5"/>
          <p:cNvSpPr txBox="1">
            <a:spLocks/>
          </p:cNvSpPr>
          <p:nvPr/>
        </p:nvSpPr>
        <p:spPr>
          <a:xfrm>
            <a:off x="3672408" y="2452808"/>
            <a:ext cx="5580112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306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200">
                <a:solidFill>
                  <a:srgbClr val="003062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rgbClr val="003062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3062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062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062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062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062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062"/>
                </a:solidFill>
                <a:latin typeface="+mn-lt"/>
                <a:cs typeface="+mn-cs"/>
              </a:defRPr>
            </a:lvl9pPr>
          </a:lstStyle>
          <a:p>
            <a:r>
              <a:rPr lang="en-CA" b="0" kern="0" dirty="0" smtClean="0"/>
              <a:t>40-60% of immature adults emerge and overwinter in the duff</a:t>
            </a:r>
          </a:p>
          <a:p>
            <a:r>
              <a:rPr lang="en-CA" b="0" kern="0" dirty="0" smtClean="0"/>
              <a:t>Warm blanket of snow and no woodpeckers</a:t>
            </a:r>
          </a:p>
          <a:p>
            <a:r>
              <a:rPr lang="en-CA" b="0" kern="0" dirty="0" smtClean="0"/>
              <a:t>Early / late cold snaps</a:t>
            </a:r>
            <a:endParaRPr lang="en-CA" b="0" kern="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" b="56770"/>
          <a:stretch/>
        </p:blipFill>
        <p:spPr>
          <a:xfrm>
            <a:off x="3923928" y="4644880"/>
            <a:ext cx="3528392" cy="20160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 rot="6994864">
            <a:off x="8180969" y="2738140"/>
            <a:ext cx="606412" cy="991722"/>
            <a:chOff x="3214833" y="5873626"/>
            <a:chExt cx="444500" cy="673102"/>
          </a:xfrm>
          <a:gradFill flip="none" rotWithShape="1">
            <a:gsLst>
              <a:gs pos="0">
                <a:srgbClr val="CDBA5B"/>
              </a:gs>
              <a:gs pos="28000">
                <a:srgbClr val="C4AA2A"/>
              </a:gs>
              <a:gs pos="58000">
                <a:srgbClr val="C28738"/>
              </a:gs>
              <a:gs pos="83000">
                <a:srgbClr val="E6D78A"/>
              </a:gs>
              <a:gs pos="92000">
                <a:srgbClr val="C7AC4C"/>
              </a:gs>
              <a:gs pos="34000">
                <a:srgbClr val="C8A132"/>
              </a:gs>
            </a:gsLst>
            <a:path path="circle">
              <a:fillToRect l="100000" t="100000"/>
            </a:path>
            <a:tileRect r="-100000" b="-100000"/>
          </a:gradFill>
        </p:grpSpPr>
        <p:sp>
          <p:nvSpPr>
            <p:cNvPr id="7" name="Freeform 6"/>
            <p:cNvSpPr/>
            <p:nvPr/>
          </p:nvSpPr>
          <p:spPr>
            <a:xfrm>
              <a:off x="3310083" y="6146676"/>
              <a:ext cx="274335" cy="400052"/>
            </a:xfrm>
            <a:custGeom>
              <a:avLst/>
              <a:gdLst>
                <a:gd name="connsiteX0" fmla="*/ 0 w 274335"/>
                <a:gd name="connsiteY0" fmla="*/ 25400 h 400052"/>
                <a:gd name="connsiteX1" fmla="*/ 0 w 274335"/>
                <a:gd name="connsiteY1" fmla="*/ 25400 h 400052"/>
                <a:gd name="connsiteX2" fmla="*/ 6350 w 274335"/>
                <a:gd name="connsiteY2" fmla="*/ 273050 h 400052"/>
                <a:gd name="connsiteX3" fmla="*/ 12700 w 274335"/>
                <a:gd name="connsiteY3" fmla="*/ 298450 h 400052"/>
                <a:gd name="connsiteX4" fmla="*/ 25400 w 274335"/>
                <a:gd name="connsiteY4" fmla="*/ 355600 h 400052"/>
                <a:gd name="connsiteX5" fmla="*/ 44450 w 274335"/>
                <a:gd name="connsiteY5" fmla="*/ 374650 h 400052"/>
                <a:gd name="connsiteX6" fmla="*/ 82550 w 274335"/>
                <a:gd name="connsiteY6" fmla="*/ 400050 h 400052"/>
                <a:gd name="connsiteX7" fmla="*/ 203200 w 274335"/>
                <a:gd name="connsiteY7" fmla="*/ 387350 h 400052"/>
                <a:gd name="connsiteX8" fmla="*/ 222250 w 274335"/>
                <a:gd name="connsiteY8" fmla="*/ 374650 h 400052"/>
                <a:gd name="connsiteX9" fmla="*/ 241300 w 274335"/>
                <a:gd name="connsiteY9" fmla="*/ 336550 h 400052"/>
                <a:gd name="connsiteX10" fmla="*/ 260350 w 274335"/>
                <a:gd name="connsiteY10" fmla="*/ 298450 h 400052"/>
                <a:gd name="connsiteX11" fmla="*/ 266700 w 274335"/>
                <a:gd name="connsiteY11" fmla="*/ 254000 h 400052"/>
                <a:gd name="connsiteX12" fmla="*/ 266700 w 274335"/>
                <a:gd name="connsiteY12" fmla="*/ 31750 h 400052"/>
                <a:gd name="connsiteX13" fmla="*/ 247650 w 274335"/>
                <a:gd name="connsiteY13" fmla="*/ 19050 h 400052"/>
                <a:gd name="connsiteX14" fmla="*/ 165100 w 274335"/>
                <a:gd name="connsiteY14" fmla="*/ 0 h 400052"/>
                <a:gd name="connsiteX15" fmla="*/ 31750 w 274335"/>
                <a:gd name="connsiteY15" fmla="*/ 6350 h 400052"/>
                <a:gd name="connsiteX16" fmla="*/ 0 w 274335"/>
                <a:gd name="connsiteY16" fmla="*/ 25400 h 400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74335" h="400052">
                  <a:moveTo>
                    <a:pt x="0" y="25400"/>
                  </a:moveTo>
                  <a:lnTo>
                    <a:pt x="0" y="25400"/>
                  </a:lnTo>
                  <a:cubicBezTo>
                    <a:pt x="2117" y="107950"/>
                    <a:pt x="2513" y="190562"/>
                    <a:pt x="6350" y="273050"/>
                  </a:cubicBezTo>
                  <a:cubicBezTo>
                    <a:pt x="6755" y="281768"/>
                    <a:pt x="10988" y="289892"/>
                    <a:pt x="12700" y="298450"/>
                  </a:cubicBezTo>
                  <a:cubicBezTo>
                    <a:pt x="13688" y="303389"/>
                    <a:pt x="18338" y="345007"/>
                    <a:pt x="25400" y="355600"/>
                  </a:cubicBezTo>
                  <a:cubicBezTo>
                    <a:pt x="30381" y="363072"/>
                    <a:pt x="37361" y="369137"/>
                    <a:pt x="44450" y="374650"/>
                  </a:cubicBezTo>
                  <a:cubicBezTo>
                    <a:pt x="56498" y="384021"/>
                    <a:pt x="82550" y="400050"/>
                    <a:pt x="82550" y="400050"/>
                  </a:cubicBezTo>
                  <a:cubicBezTo>
                    <a:pt x="91871" y="399467"/>
                    <a:pt x="171479" y="403210"/>
                    <a:pt x="203200" y="387350"/>
                  </a:cubicBezTo>
                  <a:cubicBezTo>
                    <a:pt x="210026" y="383937"/>
                    <a:pt x="215900" y="378883"/>
                    <a:pt x="222250" y="374650"/>
                  </a:cubicBezTo>
                  <a:cubicBezTo>
                    <a:pt x="258646" y="320055"/>
                    <a:pt x="215010" y="389130"/>
                    <a:pt x="241300" y="336550"/>
                  </a:cubicBezTo>
                  <a:cubicBezTo>
                    <a:pt x="265919" y="287311"/>
                    <a:pt x="244389" y="346333"/>
                    <a:pt x="260350" y="298450"/>
                  </a:cubicBezTo>
                  <a:cubicBezTo>
                    <a:pt x="262467" y="283633"/>
                    <a:pt x="265133" y="268885"/>
                    <a:pt x="266700" y="254000"/>
                  </a:cubicBezTo>
                  <a:cubicBezTo>
                    <a:pt x="274599" y="178960"/>
                    <a:pt x="278933" y="108204"/>
                    <a:pt x="266700" y="31750"/>
                  </a:cubicBezTo>
                  <a:cubicBezTo>
                    <a:pt x="265494" y="24214"/>
                    <a:pt x="254624" y="22150"/>
                    <a:pt x="247650" y="19050"/>
                  </a:cubicBezTo>
                  <a:cubicBezTo>
                    <a:pt x="214619" y="4370"/>
                    <a:pt x="201260" y="5166"/>
                    <a:pt x="165100" y="0"/>
                  </a:cubicBezTo>
                  <a:cubicBezTo>
                    <a:pt x="120650" y="2117"/>
                    <a:pt x="75907" y="830"/>
                    <a:pt x="31750" y="6350"/>
                  </a:cubicBezTo>
                  <a:cubicBezTo>
                    <a:pt x="10939" y="8951"/>
                    <a:pt x="5292" y="22225"/>
                    <a:pt x="0" y="2540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3298062" y="5937126"/>
              <a:ext cx="260342" cy="222250"/>
            </a:xfrm>
            <a:custGeom>
              <a:avLst/>
              <a:gdLst>
                <a:gd name="connsiteX0" fmla="*/ 62821 w 260342"/>
                <a:gd name="connsiteY0" fmla="*/ 6350 h 222250"/>
                <a:gd name="connsiteX1" fmla="*/ 62821 w 260342"/>
                <a:gd name="connsiteY1" fmla="*/ 6350 h 222250"/>
                <a:gd name="connsiteX2" fmla="*/ 119971 w 260342"/>
                <a:gd name="connsiteY2" fmla="*/ 0 h 222250"/>
                <a:gd name="connsiteX3" fmla="*/ 164421 w 260342"/>
                <a:gd name="connsiteY3" fmla="*/ 6350 h 222250"/>
                <a:gd name="connsiteX4" fmla="*/ 196171 w 260342"/>
                <a:gd name="connsiteY4" fmla="*/ 19050 h 222250"/>
                <a:gd name="connsiteX5" fmla="*/ 215221 w 260342"/>
                <a:gd name="connsiteY5" fmla="*/ 25400 h 222250"/>
                <a:gd name="connsiteX6" fmla="*/ 227921 w 260342"/>
                <a:gd name="connsiteY6" fmla="*/ 63500 h 222250"/>
                <a:gd name="connsiteX7" fmla="*/ 240621 w 260342"/>
                <a:gd name="connsiteY7" fmla="*/ 82550 h 222250"/>
                <a:gd name="connsiteX8" fmla="*/ 259671 w 260342"/>
                <a:gd name="connsiteY8" fmla="*/ 158750 h 222250"/>
                <a:gd name="connsiteX9" fmla="*/ 253321 w 260342"/>
                <a:gd name="connsiteY9" fmla="*/ 203200 h 222250"/>
                <a:gd name="connsiteX10" fmla="*/ 177121 w 260342"/>
                <a:gd name="connsiteY10" fmla="*/ 215900 h 222250"/>
                <a:gd name="connsiteX11" fmla="*/ 158071 w 260342"/>
                <a:gd name="connsiteY11" fmla="*/ 222250 h 222250"/>
                <a:gd name="connsiteX12" fmla="*/ 81871 w 260342"/>
                <a:gd name="connsiteY12" fmla="*/ 215900 h 222250"/>
                <a:gd name="connsiteX13" fmla="*/ 62821 w 260342"/>
                <a:gd name="connsiteY13" fmla="*/ 209550 h 222250"/>
                <a:gd name="connsiteX14" fmla="*/ 18371 w 260342"/>
                <a:gd name="connsiteY14" fmla="*/ 196850 h 222250"/>
                <a:gd name="connsiteX15" fmla="*/ 12021 w 260342"/>
                <a:gd name="connsiteY15" fmla="*/ 107950 h 222250"/>
                <a:gd name="connsiteX16" fmla="*/ 37421 w 260342"/>
                <a:gd name="connsiteY16" fmla="*/ 69850 h 222250"/>
                <a:gd name="connsiteX17" fmla="*/ 62821 w 260342"/>
                <a:gd name="connsiteY17" fmla="*/ 44450 h 222250"/>
                <a:gd name="connsiteX18" fmla="*/ 62821 w 260342"/>
                <a:gd name="connsiteY18" fmla="*/ 6350 h 22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60342" h="222250">
                  <a:moveTo>
                    <a:pt x="62821" y="6350"/>
                  </a:moveTo>
                  <a:lnTo>
                    <a:pt x="62821" y="6350"/>
                  </a:lnTo>
                  <a:cubicBezTo>
                    <a:pt x="81871" y="4233"/>
                    <a:pt x="100804" y="0"/>
                    <a:pt x="119971" y="0"/>
                  </a:cubicBezTo>
                  <a:cubicBezTo>
                    <a:pt x="134938" y="0"/>
                    <a:pt x="149901" y="2720"/>
                    <a:pt x="164421" y="6350"/>
                  </a:cubicBezTo>
                  <a:cubicBezTo>
                    <a:pt x="175479" y="9115"/>
                    <a:pt x="185498" y="15048"/>
                    <a:pt x="196171" y="19050"/>
                  </a:cubicBezTo>
                  <a:cubicBezTo>
                    <a:pt x="202438" y="21400"/>
                    <a:pt x="208871" y="23283"/>
                    <a:pt x="215221" y="25400"/>
                  </a:cubicBezTo>
                  <a:cubicBezTo>
                    <a:pt x="219454" y="38100"/>
                    <a:pt x="220495" y="52361"/>
                    <a:pt x="227921" y="63500"/>
                  </a:cubicBezTo>
                  <a:cubicBezTo>
                    <a:pt x="232154" y="69850"/>
                    <a:pt x="237521" y="75576"/>
                    <a:pt x="240621" y="82550"/>
                  </a:cubicBezTo>
                  <a:cubicBezTo>
                    <a:pt x="254038" y="112739"/>
                    <a:pt x="254346" y="126802"/>
                    <a:pt x="259671" y="158750"/>
                  </a:cubicBezTo>
                  <a:cubicBezTo>
                    <a:pt x="257554" y="173567"/>
                    <a:pt x="265627" y="194681"/>
                    <a:pt x="253321" y="203200"/>
                  </a:cubicBezTo>
                  <a:cubicBezTo>
                    <a:pt x="232149" y="217857"/>
                    <a:pt x="201550" y="207757"/>
                    <a:pt x="177121" y="215900"/>
                  </a:cubicBezTo>
                  <a:lnTo>
                    <a:pt x="158071" y="222250"/>
                  </a:lnTo>
                  <a:cubicBezTo>
                    <a:pt x="132671" y="220133"/>
                    <a:pt x="107135" y="219269"/>
                    <a:pt x="81871" y="215900"/>
                  </a:cubicBezTo>
                  <a:cubicBezTo>
                    <a:pt x="75236" y="215015"/>
                    <a:pt x="69232" y="211473"/>
                    <a:pt x="62821" y="209550"/>
                  </a:cubicBezTo>
                  <a:cubicBezTo>
                    <a:pt x="48061" y="205122"/>
                    <a:pt x="33188" y="201083"/>
                    <a:pt x="18371" y="196850"/>
                  </a:cubicBezTo>
                  <a:cubicBezTo>
                    <a:pt x="-3733" y="163694"/>
                    <a:pt x="-5941" y="169019"/>
                    <a:pt x="12021" y="107950"/>
                  </a:cubicBezTo>
                  <a:cubicBezTo>
                    <a:pt x="16328" y="93307"/>
                    <a:pt x="32594" y="84330"/>
                    <a:pt x="37421" y="69850"/>
                  </a:cubicBezTo>
                  <a:cubicBezTo>
                    <a:pt x="45888" y="44450"/>
                    <a:pt x="37421" y="52917"/>
                    <a:pt x="62821" y="44450"/>
                  </a:cubicBezTo>
                  <a:cubicBezTo>
                    <a:pt x="69586" y="10624"/>
                    <a:pt x="62821" y="12700"/>
                    <a:pt x="62821" y="635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3506933" y="5879976"/>
              <a:ext cx="69850" cy="82550"/>
            </a:xfrm>
            <a:custGeom>
              <a:avLst/>
              <a:gdLst>
                <a:gd name="connsiteX0" fmla="*/ 0 w 69850"/>
                <a:gd name="connsiteY0" fmla="*/ 82550 h 82550"/>
                <a:gd name="connsiteX1" fmla="*/ 0 w 69850"/>
                <a:gd name="connsiteY1" fmla="*/ 82550 h 82550"/>
                <a:gd name="connsiteX2" fmla="*/ 50800 w 69850"/>
                <a:gd name="connsiteY2" fmla="*/ 57150 h 82550"/>
                <a:gd name="connsiteX3" fmla="*/ 57150 w 69850"/>
                <a:gd name="connsiteY3" fmla="*/ 38100 h 82550"/>
                <a:gd name="connsiteX4" fmla="*/ 69850 w 69850"/>
                <a:gd name="connsiteY4" fmla="*/ 19050 h 82550"/>
                <a:gd name="connsiteX5" fmla="*/ 57150 w 69850"/>
                <a:gd name="connsiteY5" fmla="*/ 0 h 82550"/>
                <a:gd name="connsiteX6" fmla="*/ 44450 w 69850"/>
                <a:gd name="connsiteY6" fmla="*/ 25400 h 82550"/>
                <a:gd name="connsiteX7" fmla="*/ 44450 w 69850"/>
                <a:gd name="connsiteY7" fmla="*/ 25400 h 8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850" h="82550">
                  <a:moveTo>
                    <a:pt x="0" y="82550"/>
                  </a:moveTo>
                  <a:lnTo>
                    <a:pt x="0" y="82550"/>
                  </a:lnTo>
                  <a:cubicBezTo>
                    <a:pt x="16933" y="74083"/>
                    <a:pt x="35856" y="68773"/>
                    <a:pt x="50800" y="57150"/>
                  </a:cubicBezTo>
                  <a:cubicBezTo>
                    <a:pt x="56084" y="53041"/>
                    <a:pt x="54157" y="44087"/>
                    <a:pt x="57150" y="38100"/>
                  </a:cubicBezTo>
                  <a:cubicBezTo>
                    <a:pt x="60563" y="31274"/>
                    <a:pt x="65617" y="25400"/>
                    <a:pt x="69850" y="19050"/>
                  </a:cubicBezTo>
                  <a:cubicBezTo>
                    <a:pt x="65617" y="12700"/>
                    <a:pt x="64782" y="0"/>
                    <a:pt x="57150" y="0"/>
                  </a:cubicBezTo>
                  <a:cubicBezTo>
                    <a:pt x="43276" y="0"/>
                    <a:pt x="44450" y="17190"/>
                    <a:pt x="44450" y="25400"/>
                  </a:cubicBezTo>
                  <a:lnTo>
                    <a:pt x="44450" y="25400"/>
                  </a:lnTo>
                </a:path>
              </a:pathLst>
            </a:cu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3303189" y="5873626"/>
              <a:ext cx="57694" cy="76200"/>
            </a:xfrm>
            <a:custGeom>
              <a:avLst/>
              <a:gdLst>
                <a:gd name="connsiteX0" fmla="*/ 57694 w 57694"/>
                <a:gd name="connsiteY0" fmla="*/ 76200 h 76200"/>
                <a:gd name="connsiteX1" fmla="*/ 57694 w 57694"/>
                <a:gd name="connsiteY1" fmla="*/ 76200 h 76200"/>
                <a:gd name="connsiteX2" fmla="*/ 19594 w 57694"/>
                <a:gd name="connsiteY2" fmla="*/ 31750 h 76200"/>
                <a:gd name="connsiteX3" fmla="*/ 544 w 57694"/>
                <a:gd name="connsiteY3" fmla="*/ 19050 h 76200"/>
                <a:gd name="connsiteX4" fmla="*/ 6894 w 57694"/>
                <a:gd name="connsiteY4" fmla="*/ 0 h 76200"/>
                <a:gd name="connsiteX5" fmla="*/ 19594 w 57694"/>
                <a:gd name="connsiteY5" fmla="*/ 19050 h 76200"/>
                <a:gd name="connsiteX6" fmla="*/ 19594 w 57694"/>
                <a:gd name="connsiteY6" fmla="*/ 1905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694" h="76200">
                  <a:moveTo>
                    <a:pt x="57694" y="76200"/>
                  </a:moveTo>
                  <a:lnTo>
                    <a:pt x="57694" y="76200"/>
                  </a:lnTo>
                  <a:cubicBezTo>
                    <a:pt x="44994" y="61383"/>
                    <a:pt x="33393" y="45549"/>
                    <a:pt x="19594" y="31750"/>
                  </a:cubicBezTo>
                  <a:cubicBezTo>
                    <a:pt x="14198" y="26354"/>
                    <a:pt x="3378" y="26136"/>
                    <a:pt x="544" y="19050"/>
                  </a:cubicBezTo>
                  <a:cubicBezTo>
                    <a:pt x="-1942" y="12835"/>
                    <a:pt x="4777" y="6350"/>
                    <a:pt x="6894" y="0"/>
                  </a:cubicBezTo>
                  <a:lnTo>
                    <a:pt x="19594" y="19050"/>
                  </a:lnTo>
                  <a:lnTo>
                    <a:pt x="19594" y="19050"/>
                  </a:lnTo>
                </a:path>
              </a:pathLst>
            </a:cu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3564083" y="6038726"/>
              <a:ext cx="69850" cy="57150"/>
            </a:xfrm>
            <a:custGeom>
              <a:avLst/>
              <a:gdLst>
                <a:gd name="connsiteX0" fmla="*/ 0 w 69850"/>
                <a:gd name="connsiteY0" fmla="*/ 57150 h 57150"/>
                <a:gd name="connsiteX1" fmla="*/ 0 w 69850"/>
                <a:gd name="connsiteY1" fmla="*/ 57150 h 57150"/>
                <a:gd name="connsiteX2" fmla="*/ 63500 w 69850"/>
                <a:gd name="connsiteY2" fmla="*/ 12700 h 57150"/>
                <a:gd name="connsiteX3" fmla="*/ 69850 w 69850"/>
                <a:gd name="connsiteY3" fmla="*/ 0 h 57150"/>
                <a:gd name="connsiteX4" fmla="*/ 69850 w 69850"/>
                <a:gd name="connsiteY4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50" h="57150">
                  <a:moveTo>
                    <a:pt x="0" y="57150"/>
                  </a:moveTo>
                  <a:lnTo>
                    <a:pt x="0" y="57150"/>
                  </a:lnTo>
                  <a:cubicBezTo>
                    <a:pt x="49404" y="32448"/>
                    <a:pt x="43613" y="45845"/>
                    <a:pt x="63500" y="12700"/>
                  </a:cubicBezTo>
                  <a:cubicBezTo>
                    <a:pt x="65935" y="8641"/>
                    <a:pt x="67733" y="4233"/>
                    <a:pt x="69850" y="0"/>
                  </a:cubicBezTo>
                  <a:lnTo>
                    <a:pt x="69850" y="0"/>
                  </a:lnTo>
                </a:path>
              </a:pathLst>
            </a:cu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3233878" y="6006976"/>
              <a:ext cx="63505" cy="76200"/>
            </a:xfrm>
            <a:custGeom>
              <a:avLst/>
              <a:gdLst>
                <a:gd name="connsiteX0" fmla="*/ 31755 w 31755"/>
                <a:gd name="connsiteY0" fmla="*/ 50800 h 50800"/>
                <a:gd name="connsiteX1" fmla="*/ 31755 w 31755"/>
                <a:gd name="connsiteY1" fmla="*/ 50800 h 50800"/>
                <a:gd name="connsiteX2" fmla="*/ 5 w 31755"/>
                <a:gd name="connsiteY2" fmla="*/ 0 h 50800"/>
                <a:gd name="connsiteX3" fmla="*/ 5 w 31755"/>
                <a:gd name="connsiteY3" fmla="*/ 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5" h="50800">
                  <a:moveTo>
                    <a:pt x="31755" y="50800"/>
                  </a:moveTo>
                  <a:lnTo>
                    <a:pt x="31755" y="50800"/>
                  </a:lnTo>
                  <a:cubicBezTo>
                    <a:pt x="-1225" y="4628"/>
                    <a:pt x="5" y="24558"/>
                    <a:pt x="5" y="0"/>
                  </a:cubicBezTo>
                  <a:lnTo>
                    <a:pt x="5" y="0"/>
                  </a:lnTo>
                </a:path>
              </a:pathLst>
            </a:cu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3589483" y="6222876"/>
              <a:ext cx="69850" cy="88900"/>
            </a:xfrm>
            <a:custGeom>
              <a:avLst/>
              <a:gdLst>
                <a:gd name="connsiteX0" fmla="*/ 0 w 69850"/>
                <a:gd name="connsiteY0" fmla="*/ 0 h 88900"/>
                <a:gd name="connsiteX1" fmla="*/ 0 w 69850"/>
                <a:gd name="connsiteY1" fmla="*/ 0 h 88900"/>
                <a:gd name="connsiteX2" fmla="*/ 57150 w 69850"/>
                <a:gd name="connsiteY2" fmla="*/ 50800 h 88900"/>
                <a:gd name="connsiteX3" fmla="*/ 69850 w 69850"/>
                <a:gd name="connsiteY3" fmla="*/ 88900 h 88900"/>
                <a:gd name="connsiteX4" fmla="*/ 69850 w 69850"/>
                <a:gd name="connsiteY4" fmla="*/ 8890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50" h="88900">
                  <a:moveTo>
                    <a:pt x="0" y="0"/>
                  </a:moveTo>
                  <a:lnTo>
                    <a:pt x="0" y="0"/>
                  </a:lnTo>
                  <a:cubicBezTo>
                    <a:pt x="24094" y="17210"/>
                    <a:pt x="45485" y="24553"/>
                    <a:pt x="57150" y="50800"/>
                  </a:cubicBezTo>
                  <a:cubicBezTo>
                    <a:pt x="62587" y="63033"/>
                    <a:pt x="69850" y="88900"/>
                    <a:pt x="69850" y="88900"/>
                  </a:cubicBezTo>
                  <a:lnTo>
                    <a:pt x="69850" y="88900"/>
                  </a:lnTo>
                </a:path>
              </a:pathLst>
            </a:cu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3214833" y="6222876"/>
              <a:ext cx="88900" cy="44450"/>
            </a:xfrm>
            <a:custGeom>
              <a:avLst/>
              <a:gdLst>
                <a:gd name="connsiteX0" fmla="*/ 88900 w 88900"/>
                <a:gd name="connsiteY0" fmla="*/ 0 h 44450"/>
                <a:gd name="connsiteX1" fmla="*/ 88900 w 88900"/>
                <a:gd name="connsiteY1" fmla="*/ 0 h 44450"/>
                <a:gd name="connsiteX2" fmla="*/ 31750 w 88900"/>
                <a:gd name="connsiteY2" fmla="*/ 19050 h 44450"/>
                <a:gd name="connsiteX3" fmla="*/ 19050 w 88900"/>
                <a:gd name="connsiteY3" fmla="*/ 38100 h 44450"/>
                <a:gd name="connsiteX4" fmla="*/ 0 w 88900"/>
                <a:gd name="connsiteY4" fmla="*/ 44450 h 44450"/>
                <a:gd name="connsiteX5" fmla="*/ 0 w 88900"/>
                <a:gd name="connsiteY5" fmla="*/ 44450 h 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00" h="44450">
                  <a:moveTo>
                    <a:pt x="88900" y="0"/>
                  </a:moveTo>
                  <a:lnTo>
                    <a:pt x="88900" y="0"/>
                  </a:lnTo>
                  <a:cubicBezTo>
                    <a:pt x="69850" y="6350"/>
                    <a:pt x="49379" y="9434"/>
                    <a:pt x="31750" y="19050"/>
                  </a:cubicBezTo>
                  <a:cubicBezTo>
                    <a:pt x="25050" y="22704"/>
                    <a:pt x="25009" y="33332"/>
                    <a:pt x="19050" y="38100"/>
                  </a:cubicBezTo>
                  <a:cubicBezTo>
                    <a:pt x="13823" y="42281"/>
                    <a:pt x="0" y="44450"/>
                    <a:pt x="0" y="44450"/>
                  </a:cubicBezTo>
                  <a:lnTo>
                    <a:pt x="0" y="44450"/>
                  </a:lnTo>
                </a:path>
              </a:pathLst>
            </a:cu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3589483" y="6349876"/>
              <a:ext cx="50800" cy="114300"/>
            </a:xfrm>
            <a:custGeom>
              <a:avLst/>
              <a:gdLst>
                <a:gd name="connsiteX0" fmla="*/ 0 w 50800"/>
                <a:gd name="connsiteY0" fmla="*/ 0 h 114300"/>
                <a:gd name="connsiteX1" fmla="*/ 0 w 50800"/>
                <a:gd name="connsiteY1" fmla="*/ 0 h 114300"/>
                <a:gd name="connsiteX2" fmla="*/ 50800 w 50800"/>
                <a:gd name="connsiteY2" fmla="*/ 38100 h 114300"/>
                <a:gd name="connsiteX3" fmla="*/ 50800 w 50800"/>
                <a:gd name="connsiteY3" fmla="*/ 38100 h 114300"/>
                <a:gd name="connsiteX4" fmla="*/ 44450 w 50800"/>
                <a:gd name="connsiteY4" fmla="*/ 95250 h 114300"/>
                <a:gd name="connsiteX5" fmla="*/ 38100 w 50800"/>
                <a:gd name="connsiteY5" fmla="*/ 114300 h 114300"/>
                <a:gd name="connsiteX6" fmla="*/ 38100 w 50800"/>
                <a:gd name="connsiteY6" fmla="*/ 114300 h 114300"/>
                <a:gd name="connsiteX7" fmla="*/ 38100 w 50800"/>
                <a:gd name="connsiteY7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800" h="114300">
                  <a:moveTo>
                    <a:pt x="0" y="0"/>
                  </a:moveTo>
                  <a:lnTo>
                    <a:pt x="0" y="0"/>
                  </a:lnTo>
                  <a:cubicBezTo>
                    <a:pt x="46886" y="33490"/>
                    <a:pt x="31575" y="18875"/>
                    <a:pt x="50800" y="38100"/>
                  </a:cubicBezTo>
                  <a:lnTo>
                    <a:pt x="50800" y="38100"/>
                  </a:lnTo>
                  <a:cubicBezTo>
                    <a:pt x="48683" y="57150"/>
                    <a:pt x="47601" y="76344"/>
                    <a:pt x="44450" y="95250"/>
                  </a:cubicBezTo>
                  <a:cubicBezTo>
                    <a:pt x="43350" y="101852"/>
                    <a:pt x="38100" y="114300"/>
                    <a:pt x="38100" y="114300"/>
                  </a:cubicBezTo>
                  <a:lnTo>
                    <a:pt x="38100" y="114300"/>
                  </a:lnTo>
                  <a:lnTo>
                    <a:pt x="38100" y="114300"/>
                  </a:lnTo>
                </a:path>
              </a:pathLst>
            </a:cu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3221183" y="6368926"/>
              <a:ext cx="88900" cy="88900"/>
            </a:xfrm>
            <a:custGeom>
              <a:avLst/>
              <a:gdLst>
                <a:gd name="connsiteX0" fmla="*/ 88900 w 88900"/>
                <a:gd name="connsiteY0" fmla="*/ 0 h 88900"/>
                <a:gd name="connsiteX1" fmla="*/ 88900 w 88900"/>
                <a:gd name="connsiteY1" fmla="*/ 0 h 88900"/>
                <a:gd name="connsiteX2" fmla="*/ 31750 w 88900"/>
                <a:gd name="connsiteY2" fmla="*/ 6350 h 88900"/>
                <a:gd name="connsiteX3" fmla="*/ 25400 w 88900"/>
                <a:gd name="connsiteY3" fmla="*/ 25400 h 88900"/>
                <a:gd name="connsiteX4" fmla="*/ 25400 w 88900"/>
                <a:gd name="connsiteY4" fmla="*/ 25400 h 88900"/>
                <a:gd name="connsiteX5" fmla="*/ 0 w 88900"/>
                <a:gd name="connsiteY5" fmla="*/ 8890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00" h="88900">
                  <a:moveTo>
                    <a:pt x="88900" y="0"/>
                  </a:moveTo>
                  <a:lnTo>
                    <a:pt x="88900" y="0"/>
                  </a:lnTo>
                  <a:cubicBezTo>
                    <a:pt x="69850" y="2117"/>
                    <a:pt x="49546" y="-769"/>
                    <a:pt x="31750" y="6350"/>
                  </a:cubicBezTo>
                  <a:cubicBezTo>
                    <a:pt x="25535" y="8836"/>
                    <a:pt x="25400" y="25400"/>
                    <a:pt x="25400" y="25400"/>
                  </a:cubicBezTo>
                  <a:lnTo>
                    <a:pt x="25400" y="25400"/>
                  </a:lnTo>
                  <a:lnTo>
                    <a:pt x="0" y="88900"/>
                  </a:lnTo>
                </a:path>
              </a:pathLst>
            </a:cu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3240233" y="6241926"/>
              <a:ext cx="0" cy="0"/>
            </a:xfrm>
            <a:custGeom>
              <a:avLst/>
              <a:gdLst>
                <a:gd name="connsiteX0" fmla="*/ 0 w 0"/>
                <a:gd name="connsiteY0" fmla="*/ 0 h 0"/>
                <a:gd name="connsiteX1" fmla="*/ 0 w 0"/>
                <a:gd name="connsiteY1" fmla="*/ 0 h 0"/>
                <a:gd name="connsiteX2" fmla="*/ 0 w 0"/>
                <a:gd name="connsiteY2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3437083" y="6165726"/>
              <a:ext cx="6350" cy="355600"/>
            </a:xfrm>
            <a:custGeom>
              <a:avLst/>
              <a:gdLst>
                <a:gd name="connsiteX0" fmla="*/ 6350 w 6350"/>
                <a:gd name="connsiteY0" fmla="*/ 0 h 355600"/>
                <a:gd name="connsiteX1" fmla="*/ 6350 w 6350"/>
                <a:gd name="connsiteY1" fmla="*/ 0 h 355600"/>
                <a:gd name="connsiteX2" fmla="*/ 0 w 6350"/>
                <a:gd name="connsiteY2" fmla="*/ 57150 h 355600"/>
                <a:gd name="connsiteX3" fmla="*/ 6350 w 6350"/>
                <a:gd name="connsiteY3" fmla="*/ 355600 h 355600"/>
                <a:gd name="connsiteX4" fmla="*/ 6350 w 6350"/>
                <a:gd name="connsiteY4" fmla="*/ 355600 h 35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50" h="355600">
                  <a:moveTo>
                    <a:pt x="6350" y="0"/>
                  </a:moveTo>
                  <a:lnTo>
                    <a:pt x="6350" y="0"/>
                  </a:lnTo>
                  <a:cubicBezTo>
                    <a:pt x="4233" y="19050"/>
                    <a:pt x="0" y="37983"/>
                    <a:pt x="0" y="57150"/>
                  </a:cubicBezTo>
                  <a:cubicBezTo>
                    <a:pt x="0" y="156656"/>
                    <a:pt x="6350" y="256094"/>
                    <a:pt x="6350" y="355600"/>
                  </a:cubicBezTo>
                  <a:lnTo>
                    <a:pt x="6350" y="355600"/>
                  </a:lnTo>
                </a:path>
              </a:pathLst>
            </a:custGeom>
            <a:grpFill/>
            <a:ln w="12700">
              <a:solidFill>
                <a:schemeClr val="bg2">
                  <a:lumMod val="25000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3341833" y="5968258"/>
              <a:ext cx="158750" cy="19668"/>
            </a:xfrm>
            <a:custGeom>
              <a:avLst/>
              <a:gdLst>
                <a:gd name="connsiteX0" fmla="*/ 0 w 158750"/>
                <a:gd name="connsiteY0" fmla="*/ 19668 h 19668"/>
                <a:gd name="connsiteX1" fmla="*/ 0 w 158750"/>
                <a:gd name="connsiteY1" fmla="*/ 19668 h 19668"/>
                <a:gd name="connsiteX2" fmla="*/ 50800 w 158750"/>
                <a:gd name="connsiteY2" fmla="*/ 618 h 19668"/>
                <a:gd name="connsiteX3" fmla="*/ 146050 w 158750"/>
                <a:gd name="connsiteY3" fmla="*/ 6968 h 19668"/>
                <a:gd name="connsiteX4" fmla="*/ 158750 w 158750"/>
                <a:gd name="connsiteY4" fmla="*/ 6968 h 19668"/>
                <a:gd name="connsiteX5" fmla="*/ 158750 w 158750"/>
                <a:gd name="connsiteY5" fmla="*/ 6968 h 19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750" h="19668">
                  <a:moveTo>
                    <a:pt x="0" y="19668"/>
                  </a:moveTo>
                  <a:lnTo>
                    <a:pt x="0" y="19668"/>
                  </a:lnTo>
                  <a:cubicBezTo>
                    <a:pt x="16933" y="13318"/>
                    <a:pt x="32783" y="2185"/>
                    <a:pt x="50800" y="618"/>
                  </a:cubicBezTo>
                  <a:cubicBezTo>
                    <a:pt x="82501" y="-2139"/>
                    <a:pt x="114284" y="5099"/>
                    <a:pt x="146050" y="6968"/>
                  </a:cubicBezTo>
                  <a:cubicBezTo>
                    <a:pt x="150276" y="7217"/>
                    <a:pt x="154517" y="6968"/>
                    <a:pt x="158750" y="6968"/>
                  </a:cubicBezTo>
                  <a:lnTo>
                    <a:pt x="158750" y="6968"/>
                  </a:lnTo>
                </a:path>
              </a:pathLst>
            </a:custGeom>
            <a:grpFill/>
            <a:ln w="12700">
              <a:solidFill>
                <a:schemeClr val="bg2">
                  <a:lumMod val="25000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3424383" y="6070476"/>
              <a:ext cx="6350" cy="57150"/>
            </a:xfrm>
            <a:custGeom>
              <a:avLst/>
              <a:gdLst>
                <a:gd name="connsiteX0" fmla="*/ 0 w 6350"/>
                <a:gd name="connsiteY0" fmla="*/ 0 h 57150"/>
                <a:gd name="connsiteX1" fmla="*/ 0 w 6350"/>
                <a:gd name="connsiteY1" fmla="*/ 0 h 57150"/>
                <a:gd name="connsiteX2" fmla="*/ 6350 w 6350"/>
                <a:gd name="connsiteY2" fmla="*/ 57150 h 57150"/>
                <a:gd name="connsiteX3" fmla="*/ 6350 w 6350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50" h="57150">
                  <a:moveTo>
                    <a:pt x="0" y="0"/>
                  </a:moveTo>
                  <a:lnTo>
                    <a:pt x="0" y="0"/>
                  </a:lnTo>
                  <a:lnTo>
                    <a:pt x="6350" y="57150"/>
                  </a:lnTo>
                  <a:lnTo>
                    <a:pt x="6350" y="57150"/>
                  </a:lnTo>
                </a:path>
              </a:pathLst>
            </a:custGeom>
            <a:grpFill/>
            <a:ln w="12700">
              <a:solidFill>
                <a:schemeClr val="bg2">
                  <a:lumMod val="25000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itle 1"/>
          <p:cNvSpPr txBox="1">
            <a:spLocks/>
          </p:cNvSpPr>
          <p:nvPr/>
        </p:nvSpPr>
        <p:spPr>
          <a:xfrm>
            <a:off x="457200" y="1133872"/>
            <a:ext cx="8229600" cy="1143000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CA" b="0" kern="0" dirty="0" smtClean="0"/>
              <a:t>Why spruce beetle?</a:t>
            </a:r>
            <a:br>
              <a:rPr lang="en-CA" b="0" kern="0" dirty="0" smtClean="0"/>
            </a:br>
            <a:r>
              <a:rPr lang="en-CA" sz="3600" b="0" kern="0" dirty="0" smtClean="0"/>
              <a:t>2 winters are tough!</a:t>
            </a:r>
            <a:endParaRPr lang="en-CA" sz="3600" b="0" i="1" kern="0" dirty="0"/>
          </a:p>
        </p:txBody>
      </p:sp>
    </p:spTree>
    <p:extLst>
      <p:ext uri="{BB962C8B-B14F-4D97-AF65-F5344CB8AC3E}">
        <p14:creationId xmlns:p14="http://schemas.microsoft.com/office/powerpoint/2010/main" val="200822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"/>
          <p:cNvSpPr txBox="1">
            <a:spLocks/>
          </p:cNvSpPr>
          <p:nvPr/>
        </p:nvSpPr>
        <p:spPr>
          <a:xfrm>
            <a:off x="5868144" y="2431429"/>
            <a:ext cx="3312368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306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200">
                <a:solidFill>
                  <a:srgbClr val="003062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rgbClr val="003062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3062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062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062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062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062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062"/>
                </a:solidFill>
                <a:latin typeface="+mn-lt"/>
                <a:cs typeface="+mn-cs"/>
              </a:defRPr>
            </a:lvl9pPr>
          </a:lstStyle>
          <a:p>
            <a:r>
              <a:rPr lang="en-CA" b="0" kern="0" dirty="0" smtClean="0"/>
              <a:t>Healthy trees are well defended</a:t>
            </a:r>
          </a:p>
          <a:p>
            <a:r>
              <a:rPr lang="en-CA" b="0" kern="0" dirty="0" smtClean="0"/>
              <a:t>Spruce beetles are normally relegated to weakened or dying trees</a:t>
            </a:r>
          </a:p>
        </p:txBody>
      </p:sp>
      <p:pic>
        <p:nvPicPr>
          <p:cNvPr id="8" name="Picture 3" descr="E:\Roll\0484644-R1-E018.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9" t="465" r="23633" b="-3"/>
          <a:stretch/>
        </p:blipFill>
        <p:spPr bwMode="auto">
          <a:xfrm rot="16200000">
            <a:off x="377830" y="2397944"/>
            <a:ext cx="2628000" cy="26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E:\Roll\0484644-R1-E017.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2" t="-52" r="19085" b="-122"/>
          <a:stretch/>
        </p:blipFill>
        <p:spPr bwMode="auto">
          <a:xfrm rot="5400000">
            <a:off x="3204144" y="2384888"/>
            <a:ext cx="2628000" cy="27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0" y="5079379"/>
            <a:ext cx="8778875" cy="187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32903">
            <a:off x="6022829" y="5594406"/>
            <a:ext cx="704507" cy="665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457200" y="1133872"/>
            <a:ext cx="8229600" cy="1143000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CA" b="0" kern="0" dirty="0" smtClean="0"/>
              <a:t>Why spruce beetle?</a:t>
            </a:r>
            <a:br>
              <a:rPr lang="en-CA" b="0" kern="0" dirty="0" smtClean="0"/>
            </a:br>
            <a:r>
              <a:rPr lang="en-CA" sz="3600" b="0" kern="0" dirty="0" smtClean="0"/>
              <a:t>Host trees are tough!</a:t>
            </a:r>
            <a:endParaRPr lang="en-CA" sz="3600" b="0" i="1" kern="0" dirty="0"/>
          </a:p>
        </p:txBody>
      </p:sp>
    </p:spTree>
    <p:extLst>
      <p:ext uri="{BB962C8B-B14F-4D97-AF65-F5344CB8AC3E}">
        <p14:creationId xmlns:p14="http://schemas.microsoft.com/office/powerpoint/2010/main" val="187512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25" y="2695522"/>
            <a:ext cx="2947175" cy="36137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108520" y="6320353"/>
            <a:ext cx="39356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/>
              <a:t>http://genomealberta.ca/blogs/main_05090801.aspx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1133872"/>
            <a:ext cx="8229600" cy="1143000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CA" b="0" kern="0" dirty="0" smtClean="0"/>
              <a:t>Why spruce beetle?</a:t>
            </a:r>
            <a:br>
              <a:rPr lang="en-CA" b="0" kern="0" dirty="0" smtClean="0"/>
            </a:br>
            <a:r>
              <a:rPr lang="en-CA" sz="3600" b="0" kern="0" dirty="0" smtClean="0"/>
              <a:t>Allies: blue stain fungi</a:t>
            </a:r>
            <a:endParaRPr lang="en-CA" sz="3600" b="0" i="1" kern="0" dirty="0"/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436" y="3080549"/>
            <a:ext cx="1799207" cy="2711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 10"/>
          <p:cNvGrpSpPr/>
          <p:nvPr/>
        </p:nvGrpSpPr>
        <p:grpSpPr>
          <a:xfrm rot="3867618">
            <a:off x="2786503" y="1890346"/>
            <a:ext cx="1329604" cy="1979347"/>
            <a:chOff x="3214833" y="5873626"/>
            <a:chExt cx="444500" cy="673102"/>
          </a:xfrm>
        </p:grpSpPr>
        <p:sp>
          <p:nvSpPr>
            <p:cNvPr id="12" name="Freeform 11"/>
            <p:cNvSpPr/>
            <p:nvPr/>
          </p:nvSpPr>
          <p:spPr>
            <a:xfrm>
              <a:off x="3310083" y="6146676"/>
              <a:ext cx="274335" cy="400052"/>
            </a:xfrm>
            <a:custGeom>
              <a:avLst/>
              <a:gdLst>
                <a:gd name="connsiteX0" fmla="*/ 0 w 274335"/>
                <a:gd name="connsiteY0" fmla="*/ 25400 h 400052"/>
                <a:gd name="connsiteX1" fmla="*/ 0 w 274335"/>
                <a:gd name="connsiteY1" fmla="*/ 25400 h 400052"/>
                <a:gd name="connsiteX2" fmla="*/ 6350 w 274335"/>
                <a:gd name="connsiteY2" fmla="*/ 273050 h 400052"/>
                <a:gd name="connsiteX3" fmla="*/ 12700 w 274335"/>
                <a:gd name="connsiteY3" fmla="*/ 298450 h 400052"/>
                <a:gd name="connsiteX4" fmla="*/ 25400 w 274335"/>
                <a:gd name="connsiteY4" fmla="*/ 355600 h 400052"/>
                <a:gd name="connsiteX5" fmla="*/ 44450 w 274335"/>
                <a:gd name="connsiteY5" fmla="*/ 374650 h 400052"/>
                <a:gd name="connsiteX6" fmla="*/ 82550 w 274335"/>
                <a:gd name="connsiteY6" fmla="*/ 400050 h 400052"/>
                <a:gd name="connsiteX7" fmla="*/ 203200 w 274335"/>
                <a:gd name="connsiteY7" fmla="*/ 387350 h 400052"/>
                <a:gd name="connsiteX8" fmla="*/ 222250 w 274335"/>
                <a:gd name="connsiteY8" fmla="*/ 374650 h 400052"/>
                <a:gd name="connsiteX9" fmla="*/ 241300 w 274335"/>
                <a:gd name="connsiteY9" fmla="*/ 336550 h 400052"/>
                <a:gd name="connsiteX10" fmla="*/ 260350 w 274335"/>
                <a:gd name="connsiteY10" fmla="*/ 298450 h 400052"/>
                <a:gd name="connsiteX11" fmla="*/ 266700 w 274335"/>
                <a:gd name="connsiteY11" fmla="*/ 254000 h 400052"/>
                <a:gd name="connsiteX12" fmla="*/ 266700 w 274335"/>
                <a:gd name="connsiteY12" fmla="*/ 31750 h 400052"/>
                <a:gd name="connsiteX13" fmla="*/ 247650 w 274335"/>
                <a:gd name="connsiteY13" fmla="*/ 19050 h 400052"/>
                <a:gd name="connsiteX14" fmla="*/ 165100 w 274335"/>
                <a:gd name="connsiteY14" fmla="*/ 0 h 400052"/>
                <a:gd name="connsiteX15" fmla="*/ 31750 w 274335"/>
                <a:gd name="connsiteY15" fmla="*/ 6350 h 400052"/>
                <a:gd name="connsiteX16" fmla="*/ 0 w 274335"/>
                <a:gd name="connsiteY16" fmla="*/ 25400 h 400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74335" h="400052">
                  <a:moveTo>
                    <a:pt x="0" y="25400"/>
                  </a:moveTo>
                  <a:lnTo>
                    <a:pt x="0" y="25400"/>
                  </a:lnTo>
                  <a:cubicBezTo>
                    <a:pt x="2117" y="107950"/>
                    <a:pt x="2513" y="190562"/>
                    <a:pt x="6350" y="273050"/>
                  </a:cubicBezTo>
                  <a:cubicBezTo>
                    <a:pt x="6755" y="281768"/>
                    <a:pt x="10988" y="289892"/>
                    <a:pt x="12700" y="298450"/>
                  </a:cubicBezTo>
                  <a:cubicBezTo>
                    <a:pt x="13688" y="303389"/>
                    <a:pt x="18338" y="345007"/>
                    <a:pt x="25400" y="355600"/>
                  </a:cubicBezTo>
                  <a:cubicBezTo>
                    <a:pt x="30381" y="363072"/>
                    <a:pt x="37361" y="369137"/>
                    <a:pt x="44450" y="374650"/>
                  </a:cubicBezTo>
                  <a:cubicBezTo>
                    <a:pt x="56498" y="384021"/>
                    <a:pt x="82550" y="400050"/>
                    <a:pt x="82550" y="400050"/>
                  </a:cubicBezTo>
                  <a:cubicBezTo>
                    <a:pt x="91871" y="399467"/>
                    <a:pt x="171479" y="403210"/>
                    <a:pt x="203200" y="387350"/>
                  </a:cubicBezTo>
                  <a:cubicBezTo>
                    <a:pt x="210026" y="383937"/>
                    <a:pt x="215900" y="378883"/>
                    <a:pt x="222250" y="374650"/>
                  </a:cubicBezTo>
                  <a:cubicBezTo>
                    <a:pt x="258646" y="320055"/>
                    <a:pt x="215010" y="389130"/>
                    <a:pt x="241300" y="336550"/>
                  </a:cubicBezTo>
                  <a:cubicBezTo>
                    <a:pt x="265919" y="287311"/>
                    <a:pt x="244389" y="346333"/>
                    <a:pt x="260350" y="298450"/>
                  </a:cubicBezTo>
                  <a:cubicBezTo>
                    <a:pt x="262467" y="283633"/>
                    <a:pt x="265133" y="268885"/>
                    <a:pt x="266700" y="254000"/>
                  </a:cubicBezTo>
                  <a:cubicBezTo>
                    <a:pt x="274599" y="178960"/>
                    <a:pt x="278933" y="108204"/>
                    <a:pt x="266700" y="31750"/>
                  </a:cubicBezTo>
                  <a:cubicBezTo>
                    <a:pt x="265494" y="24214"/>
                    <a:pt x="254624" y="22150"/>
                    <a:pt x="247650" y="19050"/>
                  </a:cubicBezTo>
                  <a:cubicBezTo>
                    <a:pt x="214619" y="4370"/>
                    <a:pt x="201260" y="5166"/>
                    <a:pt x="165100" y="0"/>
                  </a:cubicBezTo>
                  <a:cubicBezTo>
                    <a:pt x="120650" y="2117"/>
                    <a:pt x="75907" y="830"/>
                    <a:pt x="31750" y="6350"/>
                  </a:cubicBezTo>
                  <a:cubicBezTo>
                    <a:pt x="10939" y="8951"/>
                    <a:pt x="5292" y="22225"/>
                    <a:pt x="0" y="2540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D6B19C"/>
                </a:gs>
                <a:gs pos="4000">
                  <a:srgbClr val="D49E6C"/>
                </a:gs>
                <a:gs pos="8000">
                  <a:srgbClr val="A65528"/>
                </a:gs>
                <a:gs pos="38000">
                  <a:srgbClr val="663012"/>
                </a:gs>
              </a:gsLst>
              <a:lin ang="5400000" scaled="0"/>
              <a:tileRect r="-100000" b="-100000"/>
            </a:gra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3298062" y="5937126"/>
              <a:ext cx="260342" cy="222250"/>
            </a:xfrm>
            <a:custGeom>
              <a:avLst/>
              <a:gdLst>
                <a:gd name="connsiteX0" fmla="*/ 62821 w 260342"/>
                <a:gd name="connsiteY0" fmla="*/ 6350 h 222250"/>
                <a:gd name="connsiteX1" fmla="*/ 62821 w 260342"/>
                <a:gd name="connsiteY1" fmla="*/ 6350 h 222250"/>
                <a:gd name="connsiteX2" fmla="*/ 119971 w 260342"/>
                <a:gd name="connsiteY2" fmla="*/ 0 h 222250"/>
                <a:gd name="connsiteX3" fmla="*/ 164421 w 260342"/>
                <a:gd name="connsiteY3" fmla="*/ 6350 h 222250"/>
                <a:gd name="connsiteX4" fmla="*/ 196171 w 260342"/>
                <a:gd name="connsiteY4" fmla="*/ 19050 h 222250"/>
                <a:gd name="connsiteX5" fmla="*/ 215221 w 260342"/>
                <a:gd name="connsiteY5" fmla="*/ 25400 h 222250"/>
                <a:gd name="connsiteX6" fmla="*/ 227921 w 260342"/>
                <a:gd name="connsiteY6" fmla="*/ 63500 h 222250"/>
                <a:gd name="connsiteX7" fmla="*/ 240621 w 260342"/>
                <a:gd name="connsiteY7" fmla="*/ 82550 h 222250"/>
                <a:gd name="connsiteX8" fmla="*/ 259671 w 260342"/>
                <a:gd name="connsiteY8" fmla="*/ 158750 h 222250"/>
                <a:gd name="connsiteX9" fmla="*/ 253321 w 260342"/>
                <a:gd name="connsiteY9" fmla="*/ 203200 h 222250"/>
                <a:gd name="connsiteX10" fmla="*/ 177121 w 260342"/>
                <a:gd name="connsiteY10" fmla="*/ 215900 h 222250"/>
                <a:gd name="connsiteX11" fmla="*/ 158071 w 260342"/>
                <a:gd name="connsiteY11" fmla="*/ 222250 h 222250"/>
                <a:gd name="connsiteX12" fmla="*/ 81871 w 260342"/>
                <a:gd name="connsiteY12" fmla="*/ 215900 h 222250"/>
                <a:gd name="connsiteX13" fmla="*/ 62821 w 260342"/>
                <a:gd name="connsiteY13" fmla="*/ 209550 h 222250"/>
                <a:gd name="connsiteX14" fmla="*/ 18371 w 260342"/>
                <a:gd name="connsiteY14" fmla="*/ 196850 h 222250"/>
                <a:gd name="connsiteX15" fmla="*/ 12021 w 260342"/>
                <a:gd name="connsiteY15" fmla="*/ 107950 h 222250"/>
                <a:gd name="connsiteX16" fmla="*/ 37421 w 260342"/>
                <a:gd name="connsiteY16" fmla="*/ 69850 h 222250"/>
                <a:gd name="connsiteX17" fmla="*/ 62821 w 260342"/>
                <a:gd name="connsiteY17" fmla="*/ 44450 h 222250"/>
                <a:gd name="connsiteX18" fmla="*/ 62821 w 260342"/>
                <a:gd name="connsiteY18" fmla="*/ 6350 h 22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60342" h="222250">
                  <a:moveTo>
                    <a:pt x="62821" y="6350"/>
                  </a:moveTo>
                  <a:lnTo>
                    <a:pt x="62821" y="6350"/>
                  </a:lnTo>
                  <a:cubicBezTo>
                    <a:pt x="81871" y="4233"/>
                    <a:pt x="100804" y="0"/>
                    <a:pt x="119971" y="0"/>
                  </a:cubicBezTo>
                  <a:cubicBezTo>
                    <a:pt x="134938" y="0"/>
                    <a:pt x="149901" y="2720"/>
                    <a:pt x="164421" y="6350"/>
                  </a:cubicBezTo>
                  <a:cubicBezTo>
                    <a:pt x="175479" y="9115"/>
                    <a:pt x="185498" y="15048"/>
                    <a:pt x="196171" y="19050"/>
                  </a:cubicBezTo>
                  <a:cubicBezTo>
                    <a:pt x="202438" y="21400"/>
                    <a:pt x="208871" y="23283"/>
                    <a:pt x="215221" y="25400"/>
                  </a:cubicBezTo>
                  <a:cubicBezTo>
                    <a:pt x="219454" y="38100"/>
                    <a:pt x="220495" y="52361"/>
                    <a:pt x="227921" y="63500"/>
                  </a:cubicBezTo>
                  <a:cubicBezTo>
                    <a:pt x="232154" y="69850"/>
                    <a:pt x="237521" y="75576"/>
                    <a:pt x="240621" y="82550"/>
                  </a:cubicBezTo>
                  <a:cubicBezTo>
                    <a:pt x="254038" y="112739"/>
                    <a:pt x="254346" y="126802"/>
                    <a:pt x="259671" y="158750"/>
                  </a:cubicBezTo>
                  <a:cubicBezTo>
                    <a:pt x="257554" y="173567"/>
                    <a:pt x="265627" y="194681"/>
                    <a:pt x="253321" y="203200"/>
                  </a:cubicBezTo>
                  <a:cubicBezTo>
                    <a:pt x="232149" y="217857"/>
                    <a:pt x="201550" y="207757"/>
                    <a:pt x="177121" y="215900"/>
                  </a:cubicBezTo>
                  <a:lnTo>
                    <a:pt x="158071" y="222250"/>
                  </a:lnTo>
                  <a:cubicBezTo>
                    <a:pt x="132671" y="220133"/>
                    <a:pt x="107135" y="219269"/>
                    <a:pt x="81871" y="215900"/>
                  </a:cubicBezTo>
                  <a:cubicBezTo>
                    <a:pt x="75236" y="215015"/>
                    <a:pt x="69232" y="211473"/>
                    <a:pt x="62821" y="209550"/>
                  </a:cubicBezTo>
                  <a:cubicBezTo>
                    <a:pt x="48061" y="205122"/>
                    <a:pt x="33188" y="201083"/>
                    <a:pt x="18371" y="196850"/>
                  </a:cubicBezTo>
                  <a:cubicBezTo>
                    <a:pt x="-3733" y="163694"/>
                    <a:pt x="-5941" y="169019"/>
                    <a:pt x="12021" y="107950"/>
                  </a:cubicBezTo>
                  <a:cubicBezTo>
                    <a:pt x="16328" y="93307"/>
                    <a:pt x="32594" y="84330"/>
                    <a:pt x="37421" y="69850"/>
                  </a:cubicBezTo>
                  <a:cubicBezTo>
                    <a:pt x="45888" y="44450"/>
                    <a:pt x="37421" y="52917"/>
                    <a:pt x="62821" y="44450"/>
                  </a:cubicBezTo>
                  <a:cubicBezTo>
                    <a:pt x="69586" y="10624"/>
                    <a:pt x="62821" y="12700"/>
                    <a:pt x="62821" y="635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D6B19C"/>
                </a:gs>
                <a:gs pos="4000">
                  <a:srgbClr val="D49E6C"/>
                </a:gs>
                <a:gs pos="8000">
                  <a:srgbClr val="A65528"/>
                </a:gs>
                <a:gs pos="38000">
                  <a:srgbClr val="663012"/>
                </a:gs>
              </a:gsLst>
              <a:lin ang="5400000" scaled="0"/>
              <a:tileRect r="-100000" b="-100000"/>
            </a:gra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3506933" y="5879976"/>
              <a:ext cx="69850" cy="82550"/>
            </a:xfrm>
            <a:custGeom>
              <a:avLst/>
              <a:gdLst>
                <a:gd name="connsiteX0" fmla="*/ 0 w 69850"/>
                <a:gd name="connsiteY0" fmla="*/ 82550 h 82550"/>
                <a:gd name="connsiteX1" fmla="*/ 0 w 69850"/>
                <a:gd name="connsiteY1" fmla="*/ 82550 h 82550"/>
                <a:gd name="connsiteX2" fmla="*/ 50800 w 69850"/>
                <a:gd name="connsiteY2" fmla="*/ 57150 h 82550"/>
                <a:gd name="connsiteX3" fmla="*/ 57150 w 69850"/>
                <a:gd name="connsiteY3" fmla="*/ 38100 h 82550"/>
                <a:gd name="connsiteX4" fmla="*/ 69850 w 69850"/>
                <a:gd name="connsiteY4" fmla="*/ 19050 h 82550"/>
                <a:gd name="connsiteX5" fmla="*/ 57150 w 69850"/>
                <a:gd name="connsiteY5" fmla="*/ 0 h 82550"/>
                <a:gd name="connsiteX6" fmla="*/ 44450 w 69850"/>
                <a:gd name="connsiteY6" fmla="*/ 25400 h 82550"/>
                <a:gd name="connsiteX7" fmla="*/ 44450 w 69850"/>
                <a:gd name="connsiteY7" fmla="*/ 25400 h 8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850" h="82550">
                  <a:moveTo>
                    <a:pt x="0" y="82550"/>
                  </a:moveTo>
                  <a:lnTo>
                    <a:pt x="0" y="82550"/>
                  </a:lnTo>
                  <a:cubicBezTo>
                    <a:pt x="16933" y="74083"/>
                    <a:pt x="35856" y="68773"/>
                    <a:pt x="50800" y="57150"/>
                  </a:cubicBezTo>
                  <a:cubicBezTo>
                    <a:pt x="56084" y="53041"/>
                    <a:pt x="54157" y="44087"/>
                    <a:pt x="57150" y="38100"/>
                  </a:cubicBezTo>
                  <a:cubicBezTo>
                    <a:pt x="60563" y="31274"/>
                    <a:pt x="65617" y="25400"/>
                    <a:pt x="69850" y="19050"/>
                  </a:cubicBezTo>
                  <a:cubicBezTo>
                    <a:pt x="65617" y="12700"/>
                    <a:pt x="64782" y="0"/>
                    <a:pt x="57150" y="0"/>
                  </a:cubicBezTo>
                  <a:cubicBezTo>
                    <a:pt x="43276" y="0"/>
                    <a:pt x="44450" y="17190"/>
                    <a:pt x="44450" y="25400"/>
                  </a:cubicBezTo>
                  <a:lnTo>
                    <a:pt x="44450" y="25400"/>
                  </a:lnTo>
                </a:path>
              </a:pathLst>
            </a:custGeom>
            <a:gradFill flip="none" rotWithShape="1">
              <a:gsLst>
                <a:gs pos="0">
                  <a:srgbClr val="D6B19C"/>
                </a:gs>
                <a:gs pos="4000">
                  <a:srgbClr val="D49E6C"/>
                </a:gs>
                <a:gs pos="8000">
                  <a:srgbClr val="A65528"/>
                </a:gs>
                <a:gs pos="38000">
                  <a:srgbClr val="663012"/>
                </a:gs>
              </a:gsLst>
              <a:lin ang="5400000" scaled="0"/>
              <a:tileRect r="-100000" b="-100000"/>
            </a:gra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3303189" y="5873626"/>
              <a:ext cx="57694" cy="76200"/>
            </a:xfrm>
            <a:custGeom>
              <a:avLst/>
              <a:gdLst>
                <a:gd name="connsiteX0" fmla="*/ 57694 w 57694"/>
                <a:gd name="connsiteY0" fmla="*/ 76200 h 76200"/>
                <a:gd name="connsiteX1" fmla="*/ 57694 w 57694"/>
                <a:gd name="connsiteY1" fmla="*/ 76200 h 76200"/>
                <a:gd name="connsiteX2" fmla="*/ 19594 w 57694"/>
                <a:gd name="connsiteY2" fmla="*/ 31750 h 76200"/>
                <a:gd name="connsiteX3" fmla="*/ 544 w 57694"/>
                <a:gd name="connsiteY3" fmla="*/ 19050 h 76200"/>
                <a:gd name="connsiteX4" fmla="*/ 6894 w 57694"/>
                <a:gd name="connsiteY4" fmla="*/ 0 h 76200"/>
                <a:gd name="connsiteX5" fmla="*/ 19594 w 57694"/>
                <a:gd name="connsiteY5" fmla="*/ 19050 h 76200"/>
                <a:gd name="connsiteX6" fmla="*/ 19594 w 57694"/>
                <a:gd name="connsiteY6" fmla="*/ 1905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694" h="76200">
                  <a:moveTo>
                    <a:pt x="57694" y="76200"/>
                  </a:moveTo>
                  <a:lnTo>
                    <a:pt x="57694" y="76200"/>
                  </a:lnTo>
                  <a:cubicBezTo>
                    <a:pt x="44994" y="61383"/>
                    <a:pt x="33393" y="45549"/>
                    <a:pt x="19594" y="31750"/>
                  </a:cubicBezTo>
                  <a:cubicBezTo>
                    <a:pt x="14198" y="26354"/>
                    <a:pt x="3378" y="26136"/>
                    <a:pt x="544" y="19050"/>
                  </a:cubicBezTo>
                  <a:cubicBezTo>
                    <a:pt x="-1942" y="12835"/>
                    <a:pt x="4777" y="6350"/>
                    <a:pt x="6894" y="0"/>
                  </a:cubicBezTo>
                  <a:lnTo>
                    <a:pt x="19594" y="19050"/>
                  </a:lnTo>
                  <a:lnTo>
                    <a:pt x="19594" y="19050"/>
                  </a:lnTo>
                </a:path>
              </a:pathLst>
            </a:custGeom>
            <a:gradFill flip="none" rotWithShape="1">
              <a:gsLst>
                <a:gs pos="0">
                  <a:srgbClr val="D6B19C"/>
                </a:gs>
                <a:gs pos="4000">
                  <a:srgbClr val="D49E6C"/>
                </a:gs>
                <a:gs pos="8000">
                  <a:srgbClr val="A65528"/>
                </a:gs>
                <a:gs pos="38000">
                  <a:srgbClr val="663012"/>
                </a:gs>
              </a:gsLst>
              <a:lin ang="5400000" scaled="0"/>
              <a:tileRect r="-100000" b="-100000"/>
            </a:gra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3564083" y="6038726"/>
              <a:ext cx="69850" cy="57150"/>
            </a:xfrm>
            <a:custGeom>
              <a:avLst/>
              <a:gdLst>
                <a:gd name="connsiteX0" fmla="*/ 0 w 69850"/>
                <a:gd name="connsiteY0" fmla="*/ 57150 h 57150"/>
                <a:gd name="connsiteX1" fmla="*/ 0 w 69850"/>
                <a:gd name="connsiteY1" fmla="*/ 57150 h 57150"/>
                <a:gd name="connsiteX2" fmla="*/ 63500 w 69850"/>
                <a:gd name="connsiteY2" fmla="*/ 12700 h 57150"/>
                <a:gd name="connsiteX3" fmla="*/ 69850 w 69850"/>
                <a:gd name="connsiteY3" fmla="*/ 0 h 57150"/>
                <a:gd name="connsiteX4" fmla="*/ 69850 w 69850"/>
                <a:gd name="connsiteY4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50" h="57150">
                  <a:moveTo>
                    <a:pt x="0" y="57150"/>
                  </a:moveTo>
                  <a:lnTo>
                    <a:pt x="0" y="57150"/>
                  </a:lnTo>
                  <a:cubicBezTo>
                    <a:pt x="49404" y="32448"/>
                    <a:pt x="43613" y="45845"/>
                    <a:pt x="63500" y="12700"/>
                  </a:cubicBezTo>
                  <a:cubicBezTo>
                    <a:pt x="65935" y="8641"/>
                    <a:pt x="67733" y="4233"/>
                    <a:pt x="69850" y="0"/>
                  </a:cubicBezTo>
                  <a:lnTo>
                    <a:pt x="69850" y="0"/>
                  </a:lnTo>
                </a:path>
              </a:pathLst>
            </a:custGeom>
            <a:gradFill flip="none" rotWithShape="1">
              <a:gsLst>
                <a:gs pos="0">
                  <a:srgbClr val="D6B19C"/>
                </a:gs>
                <a:gs pos="4000">
                  <a:srgbClr val="D49E6C"/>
                </a:gs>
                <a:gs pos="8000">
                  <a:srgbClr val="A65528"/>
                </a:gs>
                <a:gs pos="38000">
                  <a:srgbClr val="663012"/>
                </a:gs>
              </a:gsLst>
              <a:lin ang="5400000" scaled="0"/>
              <a:tileRect r="-100000" b="-100000"/>
            </a:gra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3233878" y="6006976"/>
              <a:ext cx="63505" cy="76200"/>
            </a:xfrm>
            <a:custGeom>
              <a:avLst/>
              <a:gdLst>
                <a:gd name="connsiteX0" fmla="*/ 31755 w 31755"/>
                <a:gd name="connsiteY0" fmla="*/ 50800 h 50800"/>
                <a:gd name="connsiteX1" fmla="*/ 31755 w 31755"/>
                <a:gd name="connsiteY1" fmla="*/ 50800 h 50800"/>
                <a:gd name="connsiteX2" fmla="*/ 5 w 31755"/>
                <a:gd name="connsiteY2" fmla="*/ 0 h 50800"/>
                <a:gd name="connsiteX3" fmla="*/ 5 w 31755"/>
                <a:gd name="connsiteY3" fmla="*/ 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5" h="50800">
                  <a:moveTo>
                    <a:pt x="31755" y="50800"/>
                  </a:moveTo>
                  <a:lnTo>
                    <a:pt x="31755" y="50800"/>
                  </a:lnTo>
                  <a:cubicBezTo>
                    <a:pt x="-1225" y="4628"/>
                    <a:pt x="5" y="24558"/>
                    <a:pt x="5" y="0"/>
                  </a:cubicBez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rgbClr val="D6B19C"/>
                </a:gs>
                <a:gs pos="4000">
                  <a:srgbClr val="D49E6C"/>
                </a:gs>
                <a:gs pos="8000">
                  <a:srgbClr val="A65528"/>
                </a:gs>
                <a:gs pos="38000">
                  <a:srgbClr val="663012"/>
                </a:gs>
              </a:gsLst>
              <a:lin ang="5400000" scaled="0"/>
              <a:tileRect r="-100000" b="-100000"/>
            </a:gra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3589483" y="6222876"/>
              <a:ext cx="69850" cy="88900"/>
            </a:xfrm>
            <a:custGeom>
              <a:avLst/>
              <a:gdLst>
                <a:gd name="connsiteX0" fmla="*/ 0 w 69850"/>
                <a:gd name="connsiteY0" fmla="*/ 0 h 88900"/>
                <a:gd name="connsiteX1" fmla="*/ 0 w 69850"/>
                <a:gd name="connsiteY1" fmla="*/ 0 h 88900"/>
                <a:gd name="connsiteX2" fmla="*/ 57150 w 69850"/>
                <a:gd name="connsiteY2" fmla="*/ 50800 h 88900"/>
                <a:gd name="connsiteX3" fmla="*/ 69850 w 69850"/>
                <a:gd name="connsiteY3" fmla="*/ 88900 h 88900"/>
                <a:gd name="connsiteX4" fmla="*/ 69850 w 69850"/>
                <a:gd name="connsiteY4" fmla="*/ 8890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50" h="88900">
                  <a:moveTo>
                    <a:pt x="0" y="0"/>
                  </a:moveTo>
                  <a:lnTo>
                    <a:pt x="0" y="0"/>
                  </a:lnTo>
                  <a:cubicBezTo>
                    <a:pt x="24094" y="17210"/>
                    <a:pt x="45485" y="24553"/>
                    <a:pt x="57150" y="50800"/>
                  </a:cubicBezTo>
                  <a:cubicBezTo>
                    <a:pt x="62587" y="63033"/>
                    <a:pt x="69850" y="88900"/>
                    <a:pt x="69850" y="88900"/>
                  </a:cubicBezTo>
                  <a:lnTo>
                    <a:pt x="69850" y="88900"/>
                  </a:lnTo>
                </a:path>
              </a:pathLst>
            </a:custGeom>
            <a:gradFill flip="none" rotWithShape="1">
              <a:gsLst>
                <a:gs pos="0">
                  <a:srgbClr val="D6B19C"/>
                </a:gs>
                <a:gs pos="4000">
                  <a:srgbClr val="D49E6C"/>
                </a:gs>
                <a:gs pos="8000">
                  <a:srgbClr val="A65528"/>
                </a:gs>
                <a:gs pos="38000">
                  <a:srgbClr val="663012"/>
                </a:gs>
              </a:gsLst>
              <a:lin ang="5400000" scaled="0"/>
              <a:tileRect r="-100000" b="-100000"/>
            </a:gra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3214833" y="6222876"/>
              <a:ext cx="88900" cy="44450"/>
            </a:xfrm>
            <a:custGeom>
              <a:avLst/>
              <a:gdLst>
                <a:gd name="connsiteX0" fmla="*/ 88900 w 88900"/>
                <a:gd name="connsiteY0" fmla="*/ 0 h 44450"/>
                <a:gd name="connsiteX1" fmla="*/ 88900 w 88900"/>
                <a:gd name="connsiteY1" fmla="*/ 0 h 44450"/>
                <a:gd name="connsiteX2" fmla="*/ 31750 w 88900"/>
                <a:gd name="connsiteY2" fmla="*/ 19050 h 44450"/>
                <a:gd name="connsiteX3" fmla="*/ 19050 w 88900"/>
                <a:gd name="connsiteY3" fmla="*/ 38100 h 44450"/>
                <a:gd name="connsiteX4" fmla="*/ 0 w 88900"/>
                <a:gd name="connsiteY4" fmla="*/ 44450 h 44450"/>
                <a:gd name="connsiteX5" fmla="*/ 0 w 88900"/>
                <a:gd name="connsiteY5" fmla="*/ 44450 h 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00" h="44450">
                  <a:moveTo>
                    <a:pt x="88900" y="0"/>
                  </a:moveTo>
                  <a:lnTo>
                    <a:pt x="88900" y="0"/>
                  </a:lnTo>
                  <a:cubicBezTo>
                    <a:pt x="69850" y="6350"/>
                    <a:pt x="49379" y="9434"/>
                    <a:pt x="31750" y="19050"/>
                  </a:cubicBezTo>
                  <a:cubicBezTo>
                    <a:pt x="25050" y="22704"/>
                    <a:pt x="25009" y="33332"/>
                    <a:pt x="19050" y="38100"/>
                  </a:cubicBezTo>
                  <a:cubicBezTo>
                    <a:pt x="13823" y="42281"/>
                    <a:pt x="0" y="44450"/>
                    <a:pt x="0" y="44450"/>
                  </a:cubicBezTo>
                  <a:lnTo>
                    <a:pt x="0" y="44450"/>
                  </a:lnTo>
                </a:path>
              </a:pathLst>
            </a:custGeom>
            <a:gradFill flip="none" rotWithShape="1">
              <a:gsLst>
                <a:gs pos="0">
                  <a:srgbClr val="D6B19C"/>
                </a:gs>
                <a:gs pos="4000">
                  <a:srgbClr val="D49E6C"/>
                </a:gs>
                <a:gs pos="8000">
                  <a:srgbClr val="A65528"/>
                </a:gs>
                <a:gs pos="38000">
                  <a:srgbClr val="663012"/>
                </a:gs>
              </a:gsLst>
              <a:lin ang="5400000" scaled="0"/>
              <a:tileRect r="-100000" b="-100000"/>
            </a:gra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3589483" y="6349876"/>
              <a:ext cx="50800" cy="114300"/>
            </a:xfrm>
            <a:custGeom>
              <a:avLst/>
              <a:gdLst>
                <a:gd name="connsiteX0" fmla="*/ 0 w 50800"/>
                <a:gd name="connsiteY0" fmla="*/ 0 h 114300"/>
                <a:gd name="connsiteX1" fmla="*/ 0 w 50800"/>
                <a:gd name="connsiteY1" fmla="*/ 0 h 114300"/>
                <a:gd name="connsiteX2" fmla="*/ 50800 w 50800"/>
                <a:gd name="connsiteY2" fmla="*/ 38100 h 114300"/>
                <a:gd name="connsiteX3" fmla="*/ 50800 w 50800"/>
                <a:gd name="connsiteY3" fmla="*/ 38100 h 114300"/>
                <a:gd name="connsiteX4" fmla="*/ 44450 w 50800"/>
                <a:gd name="connsiteY4" fmla="*/ 95250 h 114300"/>
                <a:gd name="connsiteX5" fmla="*/ 38100 w 50800"/>
                <a:gd name="connsiteY5" fmla="*/ 114300 h 114300"/>
                <a:gd name="connsiteX6" fmla="*/ 38100 w 50800"/>
                <a:gd name="connsiteY6" fmla="*/ 114300 h 114300"/>
                <a:gd name="connsiteX7" fmla="*/ 38100 w 50800"/>
                <a:gd name="connsiteY7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800" h="114300">
                  <a:moveTo>
                    <a:pt x="0" y="0"/>
                  </a:moveTo>
                  <a:lnTo>
                    <a:pt x="0" y="0"/>
                  </a:lnTo>
                  <a:cubicBezTo>
                    <a:pt x="46886" y="33490"/>
                    <a:pt x="31575" y="18875"/>
                    <a:pt x="50800" y="38100"/>
                  </a:cubicBezTo>
                  <a:lnTo>
                    <a:pt x="50800" y="38100"/>
                  </a:lnTo>
                  <a:cubicBezTo>
                    <a:pt x="48683" y="57150"/>
                    <a:pt x="47601" y="76344"/>
                    <a:pt x="44450" y="95250"/>
                  </a:cubicBezTo>
                  <a:cubicBezTo>
                    <a:pt x="43350" y="101852"/>
                    <a:pt x="38100" y="114300"/>
                    <a:pt x="38100" y="114300"/>
                  </a:cubicBezTo>
                  <a:lnTo>
                    <a:pt x="38100" y="114300"/>
                  </a:lnTo>
                  <a:lnTo>
                    <a:pt x="38100" y="114300"/>
                  </a:lnTo>
                </a:path>
              </a:pathLst>
            </a:custGeom>
            <a:gradFill flip="none" rotWithShape="1">
              <a:gsLst>
                <a:gs pos="0">
                  <a:srgbClr val="D6B19C"/>
                </a:gs>
                <a:gs pos="4000">
                  <a:srgbClr val="D49E6C"/>
                </a:gs>
                <a:gs pos="8000">
                  <a:srgbClr val="A65528"/>
                </a:gs>
                <a:gs pos="38000">
                  <a:srgbClr val="663012"/>
                </a:gs>
              </a:gsLst>
              <a:lin ang="5400000" scaled="0"/>
              <a:tileRect r="-100000" b="-100000"/>
            </a:gra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3221183" y="6368926"/>
              <a:ext cx="88900" cy="88900"/>
            </a:xfrm>
            <a:custGeom>
              <a:avLst/>
              <a:gdLst>
                <a:gd name="connsiteX0" fmla="*/ 88900 w 88900"/>
                <a:gd name="connsiteY0" fmla="*/ 0 h 88900"/>
                <a:gd name="connsiteX1" fmla="*/ 88900 w 88900"/>
                <a:gd name="connsiteY1" fmla="*/ 0 h 88900"/>
                <a:gd name="connsiteX2" fmla="*/ 31750 w 88900"/>
                <a:gd name="connsiteY2" fmla="*/ 6350 h 88900"/>
                <a:gd name="connsiteX3" fmla="*/ 25400 w 88900"/>
                <a:gd name="connsiteY3" fmla="*/ 25400 h 88900"/>
                <a:gd name="connsiteX4" fmla="*/ 25400 w 88900"/>
                <a:gd name="connsiteY4" fmla="*/ 25400 h 88900"/>
                <a:gd name="connsiteX5" fmla="*/ 0 w 88900"/>
                <a:gd name="connsiteY5" fmla="*/ 8890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00" h="88900">
                  <a:moveTo>
                    <a:pt x="88900" y="0"/>
                  </a:moveTo>
                  <a:lnTo>
                    <a:pt x="88900" y="0"/>
                  </a:lnTo>
                  <a:cubicBezTo>
                    <a:pt x="69850" y="2117"/>
                    <a:pt x="49546" y="-769"/>
                    <a:pt x="31750" y="6350"/>
                  </a:cubicBezTo>
                  <a:cubicBezTo>
                    <a:pt x="25535" y="8836"/>
                    <a:pt x="25400" y="25400"/>
                    <a:pt x="25400" y="25400"/>
                  </a:cubicBezTo>
                  <a:lnTo>
                    <a:pt x="25400" y="25400"/>
                  </a:lnTo>
                  <a:lnTo>
                    <a:pt x="0" y="88900"/>
                  </a:lnTo>
                </a:path>
              </a:pathLst>
            </a:custGeom>
            <a:gradFill flip="none" rotWithShape="1">
              <a:gsLst>
                <a:gs pos="0">
                  <a:srgbClr val="D6B19C"/>
                </a:gs>
                <a:gs pos="4000">
                  <a:srgbClr val="D49E6C"/>
                </a:gs>
                <a:gs pos="8000">
                  <a:srgbClr val="A65528"/>
                </a:gs>
                <a:gs pos="38000">
                  <a:srgbClr val="663012"/>
                </a:gs>
              </a:gsLst>
              <a:lin ang="5400000" scaled="0"/>
              <a:tileRect r="-100000" b="-100000"/>
            </a:gra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3240233" y="6241926"/>
              <a:ext cx="0" cy="0"/>
            </a:xfrm>
            <a:custGeom>
              <a:avLst/>
              <a:gdLst>
                <a:gd name="connsiteX0" fmla="*/ 0 w 0"/>
                <a:gd name="connsiteY0" fmla="*/ 0 h 0"/>
                <a:gd name="connsiteX1" fmla="*/ 0 w 0"/>
                <a:gd name="connsiteY1" fmla="*/ 0 h 0"/>
                <a:gd name="connsiteX2" fmla="*/ 0 w 0"/>
                <a:gd name="connsiteY2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6B19C"/>
                </a:gs>
                <a:gs pos="4000">
                  <a:srgbClr val="D49E6C"/>
                </a:gs>
                <a:gs pos="8000">
                  <a:srgbClr val="A65528"/>
                </a:gs>
                <a:gs pos="38000">
                  <a:srgbClr val="663012"/>
                </a:gs>
              </a:gsLst>
              <a:lin ang="5400000" scaled="0"/>
              <a:tileRect r="-100000" b="-100000"/>
            </a:gra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3437083" y="6165726"/>
              <a:ext cx="6350" cy="355600"/>
            </a:xfrm>
            <a:custGeom>
              <a:avLst/>
              <a:gdLst>
                <a:gd name="connsiteX0" fmla="*/ 6350 w 6350"/>
                <a:gd name="connsiteY0" fmla="*/ 0 h 355600"/>
                <a:gd name="connsiteX1" fmla="*/ 6350 w 6350"/>
                <a:gd name="connsiteY1" fmla="*/ 0 h 355600"/>
                <a:gd name="connsiteX2" fmla="*/ 0 w 6350"/>
                <a:gd name="connsiteY2" fmla="*/ 57150 h 355600"/>
                <a:gd name="connsiteX3" fmla="*/ 6350 w 6350"/>
                <a:gd name="connsiteY3" fmla="*/ 355600 h 355600"/>
                <a:gd name="connsiteX4" fmla="*/ 6350 w 6350"/>
                <a:gd name="connsiteY4" fmla="*/ 355600 h 35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50" h="355600">
                  <a:moveTo>
                    <a:pt x="6350" y="0"/>
                  </a:moveTo>
                  <a:lnTo>
                    <a:pt x="6350" y="0"/>
                  </a:lnTo>
                  <a:cubicBezTo>
                    <a:pt x="4233" y="19050"/>
                    <a:pt x="0" y="37983"/>
                    <a:pt x="0" y="57150"/>
                  </a:cubicBezTo>
                  <a:cubicBezTo>
                    <a:pt x="0" y="156656"/>
                    <a:pt x="6350" y="256094"/>
                    <a:pt x="6350" y="355600"/>
                  </a:cubicBezTo>
                  <a:lnTo>
                    <a:pt x="6350" y="355600"/>
                  </a:lnTo>
                </a:path>
              </a:pathLst>
            </a:custGeom>
            <a:gradFill flip="none" rotWithShape="1">
              <a:gsLst>
                <a:gs pos="0">
                  <a:srgbClr val="D6B19C"/>
                </a:gs>
                <a:gs pos="4000">
                  <a:srgbClr val="D49E6C"/>
                </a:gs>
                <a:gs pos="8000">
                  <a:srgbClr val="A65528"/>
                </a:gs>
                <a:gs pos="38000">
                  <a:srgbClr val="663012"/>
                </a:gs>
              </a:gsLst>
              <a:lin ang="5400000" scaled="0"/>
              <a:tileRect r="-100000" b="-100000"/>
            </a:gradFill>
            <a:ln w="12700">
              <a:solidFill>
                <a:schemeClr val="bg2">
                  <a:lumMod val="25000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3341833" y="5968258"/>
              <a:ext cx="158750" cy="19668"/>
            </a:xfrm>
            <a:custGeom>
              <a:avLst/>
              <a:gdLst>
                <a:gd name="connsiteX0" fmla="*/ 0 w 158750"/>
                <a:gd name="connsiteY0" fmla="*/ 19668 h 19668"/>
                <a:gd name="connsiteX1" fmla="*/ 0 w 158750"/>
                <a:gd name="connsiteY1" fmla="*/ 19668 h 19668"/>
                <a:gd name="connsiteX2" fmla="*/ 50800 w 158750"/>
                <a:gd name="connsiteY2" fmla="*/ 618 h 19668"/>
                <a:gd name="connsiteX3" fmla="*/ 146050 w 158750"/>
                <a:gd name="connsiteY3" fmla="*/ 6968 h 19668"/>
                <a:gd name="connsiteX4" fmla="*/ 158750 w 158750"/>
                <a:gd name="connsiteY4" fmla="*/ 6968 h 19668"/>
                <a:gd name="connsiteX5" fmla="*/ 158750 w 158750"/>
                <a:gd name="connsiteY5" fmla="*/ 6968 h 19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750" h="19668">
                  <a:moveTo>
                    <a:pt x="0" y="19668"/>
                  </a:moveTo>
                  <a:lnTo>
                    <a:pt x="0" y="19668"/>
                  </a:lnTo>
                  <a:cubicBezTo>
                    <a:pt x="16933" y="13318"/>
                    <a:pt x="32783" y="2185"/>
                    <a:pt x="50800" y="618"/>
                  </a:cubicBezTo>
                  <a:cubicBezTo>
                    <a:pt x="82501" y="-2139"/>
                    <a:pt x="114284" y="5099"/>
                    <a:pt x="146050" y="6968"/>
                  </a:cubicBezTo>
                  <a:cubicBezTo>
                    <a:pt x="150276" y="7217"/>
                    <a:pt x="154517" y="6968"/>
                    <a:pt x="158750" y="6968"/>
                  </a:cubicBezTo>
                  <a:lnTo>
                    <a:pt x="158750" y="6968"/>
                  </a:lnTo>
                </a:path>
              </a:pathLst>
            </a:custGeom>
            <a:gradFill flip="none" rotWithShape="1">
              <a:gsLst>
                <a:gs pos="0">
                  <a:srgbClr val="D6B19C"/>
                </a:gs>
                <a:gs pos="4000">
                  <a:srgbClr val="D49E6C"/>
                </a:gs>
                <a:gs pos="8000">
                  <a:srgbClr val="A65528"/>
                </a:gs>
                <a:gs pos="38000">
                  <a:srgbClr val="663012"/>
                </a:gs>
              </a:gsLst>
              <a:lin ang="5400000" scaled="0"/>
              <a:tileRect r="-100000" b="-100000"/>
            </a:gradFill>
            <a:ln w="12700">
              <a:solidFill>
                <a:schemeClr val="bg2">
                  <a:lumMod val="25000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3424383" y="6070476"/>
              <a:ext cx="6350" cy="57150"/>
            </a:xfrm>
            <a:custGeom>
              <a:avLst/>
              <a:gdLst>
                <a:gd name="connsiteX0" fmla="*/ 0 w 6350"/>
                <a:gd name="connsiteY0" fmla="*/ 0 h 57150"/>
                <a:gd name="connsiteX1" fmla="*/ 0 w 6350"/>
                <a:gd name="connsiteY1" fmla="*/ 0 h 57150"/>
                <a:gd name="connsiteX2" fmla="*/ 6350 w 6350"/>
                <a:gd name="connsiteY2" fmla="*/ 57150 h 57150"/>
                <a:gd name="connsiteX3" fmla="*/ 6350 w 6350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50" h="57150">
                  <a:moveTo>
                    <a:pt x="0" y="0"/>
                  </a:moveTo>
                  <a:lnTo>
                    <a:pt x="0" y="0"/>
                  </a:lnTo>
                  <a:lnTo>
                    <a:pt x="6350" y="57150"/>
                  </a:lnTo>
                  <a:lnTo>
                    <a:pt x="6350" y="57150"/>
                  </a:lnTo>
                </a:path>
              </a:pathLst>
            </a:custGeom>
            <a:gradFill flip="none" rotWithShape="1">
              <a:gsLst>
                <a:gs pos="0">
                  <a:srgbClr val="D6B19C"/>
                </a:gs>
                <a:gs pos="4000">
                  <a:srgbClr val="D49E6C"/>
                </a:gs>
                <a:gs pos="8000">
                  <a:srgbClr val="A65528"/>
                </a:gs>
                <a:gs pos="38000">
                  <a:srgbClr val="663012"/>
                </a:gs>
              </a:gsLst>
              <a:lin ang="5400000" scaled="0"/>
              <a:tileRect r="-100000" b="-100000"/>
            </a:gradFill>
            <a:ln w="12700">
              <a:solidFill>
                <a:schemeClr val="bg2">
                  <a:lumMod val="25000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7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317" y="2012333"/>
            <a:ext cx="2277698" cy="430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028726"/>
            <a:ext cx="2330125" cy="3934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9" name="Group 48"/>
          <p:cNvGrpSpPr/>
          <p:nvPr/>
        </p:nvGrpSpPr>
        <p:grpSpPr>
          <a:xfrm>
            <a:off x="7320216" y="2128718"/>
            <a:ext cx="2271896" cy="3950261"/>
            <a:chOff x="6852131" y="1074990"/>
            <a:chExt cx="2740260" cy="4726663"/>
          </a:xfrm>
        </p:grpSpPr>
        <p:sp>
          <p:nvSpPr>
            <p:cNvPr id="50" name="Up Arrow 49"/>
            <p:cNvSpPr/>
            <p:nvPr/>
          </p:nvSpPr>
          <p:spPr>
            <a:xfrm>
              <a:off x="7594297" y="3267307"/>
              <a:ext cx="1176114" cy="2534346"/>
            </a:xfrm>
            <a:prstGeom prst="upArrow">
              <a:avLst/>
            </a:prstGeom>
            <a:pattFill prst="wave">
              <a:fgClr>
                <a:schemeClr val="bg2">
                  <a:lumMod val="10000"/>
                </a:schemeClr>
              </a:fgClr>
              <a:bgClr>
                <a:srgbClr val="727A6C"/>
              </a:bgClr>
            </a:patt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1" name="Lightning Bolt 50"/>
            <p:cNvSpPr/>
            <p:nvPr/>
          </p:nvSpPr>
          <p:spPr>
            <a:xfrm rot="5988007">
              <a:off x="6451508" y="3239303"/>
              <a:ext cx="2579855" cy="895193"/>
            </a:xfrm>
            <a:prstGeom prst="lightningBol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52" name="Picture 2"/>
            <p:cNvPicPr>
              <a:picLocks noChangeAspect="1" noChangeArrowheads="1"/>
            </p:cNvPicPr>
            <p:nvPr/>
          </p:nvPicPr>
          <p:blipFill>
            <a:blip r:embed="rId7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92233" flipH="1">
              <a:off x="7896134" y="1207609"/>
              <a:ext cx="1440091" cy="2974975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53" name="Picture 3"/>
            <p:cNvPicPr>
              <a:picLocks noChangeAspect="1" noChangeArrowheads="1"/>
            </p:cNvPicPr>
            <p:nvPr/>
          </p:nvPicPr>
          <p:blipFill>
            <a:blip r:embed="rId8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61402">
              <a:off x="7035995" y="1074990"/>
              <a:ext cx="1328737" cy="2974975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54" name="Picture 4"/>
            <p:cNvPicPr>
              <a:picLocks noChangeAspect="1" noChangeArrowheads="1"/>
            </p:cNvPicPr>
            <p:nvPr/>
          </p:nvPicPr>
          <p:blipFill>
            <a:blip r:embed="rId9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262195">
              <a:off x="7001399" y="1746965"/>
              <a:ext cx="1328737" cy="2974975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55" name="Picture 5"/>
            <p:cNvPicPr>
              <a:picLocks noChangeAspect="1" noChangeArrowheads="1"/>
            </p:cNvPicPr>
            <p:nvPr/>
          </p:nvPicPr>
          <p:blipFill>
            <a:blip r:embed="rId9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22158" y="1779820"/>
              <a:ext cx="1305074" cy="2974975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56" name="Picture 6"/>
            <p:cNvPicPr>
              <a:picLocks noChangeAspect="1" noChangeArrowheads="1"/>
            </p:cNvPicPr>
            <p:nvPr/>
          </p:nvPicPr>
          <p:blipFill>
            <a:blip r:embed="rId10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9276">
              <a:off x="7963717" y="1802936"/>
              <a:ext cx="1304925" cy="2974975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57" name="Picture 8"/>
            <p:cNvPicPr>
              <a:picLocks noChangeAspect="1" noChangeArrowheads="1"/>
            </p:cNvPicPr>
            <p:nvPr/>
          </p:nvPicPr>
          <p:blipFill>
            <a:blip r:embed="rId11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967439">
              <a:off x="7206679" y="1827136"/>
              <a:ext cx="915297" cy="1217637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58" name="Picture 9"/>
            <p:cNvPicPr>
              <a:picLocks noChangeAspect="1" noChangeArrowheads="1"/>
            </p:cNvPicPr>
            <p:nvPr/>
          </p:nvPicPr>
          <p:blipFill>
            <a:blip r:embed="rId12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73648" y="2695096"/>
              <a:ext cx="1470025" cy="1285875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59" name="Picture 12"/>
            <p:cNvPicPr>
              <a:picLocks noChangeAspect="1" noChangeArrowheads="1"/>
            </p:cNvPicPr>
            <p:nvPr/>
          </p:nvPicPr>
          <p:blipFill>
            <a:blip r:embed="rId13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95366" y="2645149"/>
              <a:ext cx="1597025" cy="1279525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60" name="Picture 13"/>
            <p:cNvPicPr>
              <a:picLocks noChangeAspect="1" noChangeArrowheads="1"/>
            </p:cNvPicPr>
            <p:nvPr/>
          </p:nvPicPr>
          <p:blipFill>
            <a:blip r:embed="rId14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12577">
              <a:off x="7596511" y="1089549"/>
              <a:ext cx="1597025" cy="1279525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61" name="Picture 14"/>
            <p:cNvPicPr>
              <a:picLocks noChangeAspect="1" noChangeArrowheads="1"/>
            </p:cNvPicPr>
            <p:nvPr/>
          </p:nvPicPr>
          <p:blipFill>
            <a:blip r:embed="rId13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45161" y="1922714"/>
              <a:ext cx="1597025" cy="1279525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62" name="Picture 15"/>
            <p:cNvPicPr>
              <a:picLocks noChangeAspect="1" noChangeArrowheads="1"/>
            </p:cNvPicPr>
            <p:nvPr/>
          </p:nvPicPr>
          <p:blipFill>
            <a:blip r:embed="rId14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456307" flipV="1">
              <a:off x="7722051" y="3408007"/>
              <a:ext cx="1468920" cy="1076695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63" name="Picture 18"/>
            <p:cNvPicPr>
              <a:picLocks noChangeAspect="1" noChangeArrowheads="1"/>
            </p:cNvPicPr>
            <p:nvPr/>
          </p:nvPicPr>
          <p:blipFill>
            <a:blip r:embed="rId15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2131" y="2769608"/>
              <a:ext cx="1427163" cy="1274763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64" name="Picture 10"/>
            <p:cNvPicPr>
              <a:picLocks noChangeAspect="1" noChangeArrowheads="1"/>
            </p:cNvPicPr>
            <p:nvPr/>
          </p:nvPicPr>
          <p:blipFill>
            <a:blip r:embed="rId16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884295">
              <a:off x="7153180" y="1122102"/>
              <a:ext cx="1470025" cy="1285875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65" name="Picture 19"/>
            <p:cNvPicPr>
              <a:picLocks noChangeAspect="1" noChangeArrowheads="1"/>
            </p:cNvPicPr>
            <p:nvPr/>
          </p:nvPicPr>
          <p:blipFill>
            <a:blip r:embed="rId17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826230">
              <a:off x="7034347" y="3274828"/>
              <a:ext cx="1554163" cy="1249363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pic>
        <p:nvPicPr>
          <p:cNvPr id="10" name="Picture 2" descr="E:\Roll\0484644-R1-E029.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386413" y="5170919"/>
            <a:ext cx="2349863" cy="15843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3448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640066">
            <a:off x="-2676830" y="2412383"/>
            <a:ext cx="4496369" cy="8504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57200" y="1133872"/>
            <a:ext cx="8229600" cy="1143000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CA" b="0" kern="0" dirty="0" smtClean="0"/>
              <a:t>Why spruce beetle?</a:t>
            </a:r>
            <a:br>
              <a:rPr lang="en-CA" b="0" kern="0" dirty="0" smtClean="0"/>
            </a:br>
            <a:r>
              <a:rPr lang="en-CA" sz="3600" b="0" kern="0" dirty="0" smtClean="0"/>
              <a:t>Allies: mass attack</a:t>
            </a:r>
            <a:endParaRPr lang="en-CA" sz="3600" b="0" i="1" kern="0" dirty="0"/>
          </a:p>
        </p:txBody>
      </p:sp>
      <p:pic>
        <p:nvPicPr>
          <p:cNvPr id="27" name="Picture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099" y="2029814"/>
            <a:ext cx="2277698" cy="430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30766">
            <a:off x="1304618" y="5082617"/>
            <a:ext cx="569917" cy="538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78989">
            <a:off x="1838974" y="5156301"/>
            <a:ext cx="564588" cy="583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41509">
            <a:off x="1304618" y="5913100"/>
            <a:ext cx="569917" cy="538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2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78989">
            <a:off x="2295202" y="5302987"/>
            <a:ext cx="338788" cy="350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2" descr="E:\Roll\0484644-R1-E022.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02591" y="3029004"/>
            <a:ext cx="5076564" cy="33843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" name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87678">
            <a:off x="1945649" y="5798544"/>
            <a:ext cx="569917" cy="538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717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1133872"/>
            <a:ext cx="8229600" cy="1143000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CA" b="0" kern="0" dirty="0" smtClean="0"/>
              <a:t>Why spruce beetle?</a:t>
            </a:r>
            <a:br>
              <a:rPr lang="en-CA" b="0" kern="0" dirty="0" smtClean="0"/>
            </a:br>
            <a:r>
              <a:rPr lang="en-CA" sz="3600" b="0" kern="0" dirty="0" smtClean="0"/>
              <a:t>Allies: warmer temperatures</a:t>
            </a:r>
            <a:endParaRPr lang="en-CA" sz="3600" b="0" i="1" kern="0" dirty="0"/>
          </a:p>
        </p:txBody>
      </p:sp>
      <p:grpSp>
        <p:nvGrpSpPr>
          <p:cNvPr id="3" name="Group 2"/>
          <p:cNvGrpSpPr/>
          <p:nvPr/>
        </p:nvGrpSpPr>
        <p:grpSpPr>
          <a:xfrm>
            <a:off x="237181" y="2128094"/>
            <a:ext cx="7901614" cy="4901306"/>
            <a:chOff x="237181" y="2128094"/>
            <a:chExt cx="7901614" cy="4901306"/>
          </a:xfrm>
        </p:grpSpPr>
        <p:grpSp>
          <p:nvGrpSpPr>
            <p:cNvPr id="1052" name="Group 1051"/>
            <p:cNvGrpSpPr/>
            <p:nvPr/>
          </p:nvGrpSpPr>
          <p:grpSpPr>
            <a:xfrm>
              <a:off x="1086930" y="2128094"/>
              <a:ext cx="6817381" cy="4901306"/>
              <a:chOff x="1086930" y="2128094"/>
              <a:chExt cx="6817381" cy="4901306"/>
            </a:xfrm>
          </p:grpSpPr>
          <p:sp>
            <p:nvSpPr>
              <p:cNvPr id="1048" name="Donut 1047"/>
              <p:cNvSpPr/>
              <p:nvPr/>
            </p:nvSpPr>
            <p:spPr bwMode="auto">
              <a:xfrm>
                <a:off x="1086930" y="2357116"/>
                <a:ext cx="6557297" cy="4251602"/>
              </a:xfrm>
              <a:prstGeom prst="donut">
                <a:avLst/>
              </a:prstGeom>
              <a:solidFill>
                <a:schemeClr val="accent2">
                  <a:lumMod val="40000"/>
                  <a:lumOff val="60000"/>
                  <a:alpha val="76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A" sz="2400" b="1" i="0" u="none" strike="noStrike" cap="none" normalizeH="0" baseline="0" smtClean="0">
                  <a:ln>
                    <a:noFill/>
                  </a:ln>
                  <a:solidFill>
                    <a:srgbClr val="003062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051" name="Up Arrow 1050"/>
              <p:cNvSpPr/>
              <p:nvPr/>
            </p:nvSpPr>
            <p:spPr bwMode="auto">
              <a:xfrm rot="9634897">
                <a:off x="6003252" y="3458649"/>
                <a:ext cx="1901059" cy="1076001"/>
              </a:xfrm>
              <a:prstGeom prst="upArrow">
                <a:avLst/>
              </a:prstGeom>
              <a:gradFill>
                <a:gsLst>
                  <a:gs pos="0">
                    <a:schemeClr val="accent6">
                      <a:lumMod val="40000"/>
                      <a:lumOff val="60000"/>
                    </a:schemeClr>
                  </a:gs>
                  <a:gs pos="39999">
                    <a:schemeClr val="accent6">
                      <a:lumMod val="40000"/>
                      <a:lumOff val="60000"/>
                      <a:alpha val="69000"/>
                    </a:schemeClr>
                  </a:gs>
                  <a:gs pos="70000">
                    <a:schemeClr val="accent6">
                      <a:lumMod val="40000"/>
                      <a:lumOff val="60000"/>
                      <a:alpha val="35000"/>
                    </a:schemeClr>
                  </a:gs>
                  <a:gs pos="100000">
                    <a:srgbClr val="FFEBFA">
                      <a:alpha val="0"/>
                    </a:srgbClr>
                  </a:gs>
                </a:gsLst>
                <a:lin ang="5400000" scaled="0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A" sz="2400" b="1" i="0" u="none" strike="noStrike" cap="none" normalizeH="0" baseline="0" smtClean="0">
                  <a:ln>
                    <a:noFill/>
                  </a:ln>
                  <a:solidFill>
                    <a:srgbClr val="003062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51" name="Up Arrow 150"/>
              <p:cNvSpPr/>
              <p:nvPr/>
            </p:nvSpPr>
            <p:spPr bwMode="auto">
              <a:xfrm rot="4634016">
                <a:off x="2232349" y="2540623"/>
                <a:ext cx="1901059" cy="1076001"/>
              </a:xfrm>
              <a:prstGeom prst="upArrow">
                <a:avLst/>
              </a:prstGeom>
              <a:gradFill>
                <a:gsLst>
                  <a:gs pos="0">
                    <a:schemeClr val="accent6">
                      <a:lumMod val="40000"/>
                      <a:lumOff val="60000"/>
                    </a:schemeClr>
                  </a:gs>
                  <a:gs pos="39999">
                    <a:schemeClr val="accent6">
                      <a:lumMod val="40000"/>
                      <a:lumOff val="60000"/>
                      <a:alpha val="69000"/>
                    </a:schemeClr>
                  </a:gs>
                  <a:gs pos="70000">
                    <a:schemeClr val="accent6">
                      <a:lumMod val="40000"/>
                      <a:lumOff val="60000"/>
                      <a:alpha val="35000"/>
                    </a:schemeClr>
                  </a:gs>
                  <a:gs pos="100000">
                    <a:srgbClr val="FFEBFA">
                      <a:alpha val="0"/>
                    </a:srgbClr>
                  </a:gs>
                </a:gsLst>
                <a:lin ang="5400000" scaled="0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A" sz="2400" b="1" i="0" u="none" strike="noStrike" cap="none" normalizeH="0" baseline="0" smtClean="0">
                  <a:ln>
                    <a:noFill/>
                  </a:ln>
                  <a:solidFill>
                    <a:srgbClr val="003062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52" name="Up Arrow 151"/>
              <p:cNvSpPr/>
              <p:nvPr/>
            </p:nvSpPr>
            <p:spPr bwMode="auto">
              <a:xfrm rot="16200000">
                <a:off x="3439391" y="5540870"/>
                <a:ext cx="1901059" cy="1076001"/>
              </a:xfrm>
              <a:prstGeom prst="upArrow">
                <a:avLst/>
              </a:prstGeom>
              <a:gradFill>
                <a:gsLst>
                  <a:gs pos="0">
                    <a:schemeClr val="accent6">
                      <a:lumMod val="40000"/>
                      <a:lumOff val="60000"/>
                    </a:schemeClr>
                  </a:gs>
                  <a:gs pos="39999">
                    <a:schemeClr val="accent6">
                      <a:lumMod val="40000"/>
                      <a:lumOff val="60000"/>
                      <a:alpha val="69000"/>
                    </a:schemeClr>
                  </a:gs>
                  <a:gs pos="70000">
                    <a:schemeClr val="accent6">
                      <a:lumMod val="40000"/>
                      <a:lumOff val="60000"/>
                      <a:alpha val="35000"/>
                    </a:schemeClr>
                  </a:gs>
                  <a:gs pos="100000">
                    <a:srgbClr val="FFEBFA">
                      <a:alpha val="0"/>
                    </a:srgbClr>
                  </a:gs>
                </a:gsLst>
                <a:lin ang="5400000" scaled="0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A" sz="2400" b="1" i="0" u="none" strike="noStrike" cap="none" normalizeH="0" baseline="0" smtClean="0">
                  <a:ln>
                    <a:noFill/>
                  </a:ln>
                  <a:solidFill>
                    <a:srgbClr val="003062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6457737" y="4801115"/>
              <a:ext cx="1112046" cy="669810"/>
              <a:chOff x="8054980" y="2562139"/>
              <a:chExt cx="704142" cy="437546"/>
            </a:xfrm>
          </p:grpSpPr>
          <p:sp>
            <p:nvSpPr>
              <p:cNvPr id="29" name="Freeform 28"/>
              <p:cNvSpPr/>
              <p:nvPr/>
            </p:nvSpPr>
            <p:spPr>
              <a:xfrm>
                <a:off x="8086730" y="2562139"/>
                <a:ext cx="672392" cy="437546"/>
              </a:xfrm>
              <a:custGeom>
                <a:avLst/>
                <a:gdLst>
                  <a:gd name="connsiteX0" fmla="*/ 0 w 672392"/>
                  <a:gd name="connsiteY0" fmla="*/ 245453 h 437546"/>
                  <a:gd name="connsiteX1" fmla="*/ 0 w 672392"/>
                  <a:gd name="connsiteY1" fmla="*/ 245453 h 437546"/>
                  <a:gd name="connsiteX2" fmla="*/ 32018 w 672392"/>
                  <a:gd name="connsiteY2" fmla="*/ 160078 h 437546"/>
                  <a:gd name="connsiteX3" fmla="*/ 53364 w 672392"/>
                  <a:gd name="connsiteY3" fmla="*/ 96047 h 437546"/>
                  <a:gd name="connsiteX4" fmla="*/ 128074 w 672392"/>
                  <a:gd name="connsiteY4" fmla="*/ 74703 h 437546"/>
                  <a:gd name="connsiteX5" fmla="*/ 160093 w 672392"/>
                  <a:gd name="connsiteY5" fmla="*/ 53360 h 437546"/>
                  <a:gd name="connsiteX6" fmla="*/ 224130 w 672392"/>
                  <a:gd name="connsiteY6" fmla="*/ 32016 h 437546"/>
                  <a:gd name="connsiteX7" fmla="*/ 256149 w 672392"/>
                  <a:gd name="connsiteY7" fmla="*/ 21344 h 437546"/>
                  <a:gd name="connsiteX8" fmla="*/ 288168 w 672392"/>
                  <a:gd name="connsiteY8" fmla="*/ 10672 h 437546"/>
                  <a:gd name="connsiteX9" fmla="*/ 330859 w 672392"/>
                  <a:gd name="connsiteY9" fmla="*/ 0 h 437546"/>
                  <a:gd name="connsiteX10" fmla="*/ 416242 w 672392"/>
                  <a:gd name="connsiteY10" fmla="*/ 10672 h 437546"/>
                  <a:gd name="connsiteX11" fmla="*/ 458934 w 672392"/>
                  <a:gd name="connsiteY11" fmla="*/ 32016 h 437546"/>
                  <a:gd name="connsiteX12" fmla="*/ 490953 w 672392"/>
                  <a:gd name="connsiteY12" fmla="*/ 42688 h 437546"/>
                  <a:gd name="connsiteX13" fmla="*/ 544317 w 672392"/>
                  <a:gd name="connsiteY13" fmla="*/ 96047 h 437546"/>
                  <a:gd name="connsiteX14" fmla="*/ 597682 w 672392"/>
                  <a:gd name="connsiteY14" fmla="*/ 160078 h 437546"/>
                  <a:gd name="connsiteX15" fmla="*/ 629700 w 672392"/>
                  <a:gd name="connsiteY15" fmla="*/ 224109 h 437546"/>
                  <a:gd name="connsiteX16" fmla="*/ 651046 w 672392"/>
                  <a:gd name="connsiteY16" fmla="*/ 298812 h 437546"/>
                  <a:gd name="connsiteX17" fmla="*/ 672392 w 672392"/>
                  <a:gd name="connsiteY17" fmla="*/ 330828 h 437546"/>
                  <a:gd name="connsiteX18" fmla="*/ 661719 w 672392"/>
                  <a:gd name="connsiteY18" fmla="*/ 405531 h 437546"/>
                  <a:gd name="connsiteX19" fmla="*/ 629700 w 672392"/>
                  <a:gd name="connsiteY19" fmla="*/ 416203 h 437546"/>
                  <a:gd name="connsiteX20" fmla="*/ 597682 w 672392"/>
                  <a:gd name="connsiteY20" fmla="*/ 437546 h 437546"/>
                  <a:gd name="connsiteX21" fmla="*/ 533644 w 672392"/>
                  <a:gd name="connsiteY21" fmla="*/ 426875 h 437546"/>
                  <a:gd name="connsiteX22" fmla="*/ 512298 w 672392"/>
                  <a:gd name="connsiteY22" fmla="*/ 362843 h 437546"/>
                  <a:gd name="connsiteX23" fmla="*/ 501626 w 672392"/>
                  <a:gd name="connsiteY23" fmla="*/ 330828 h 437546"/>
                  <a:gd name="connsiteX24" fmla="*/ 437588 w 672392"/>
                  <a:gd name="connsiteY24" fmla="*/ 298812 h 437546"/>
                  <a:gd name="connsiteX25" fmla="*/ 362878 w 672392"/>
                  <a:gd name="connsiteY25" fmla="*/ 277469 h 437546"/>
                  <a:gd name="connsiteX26" fmla="*/ 213457 w 672392"/>
                  <a:gd name="connsiteY26" fmla="*/ 288140 h 437546"/>
                  <a:gd name="connsiteX27" fmla="*/ 181439 w 672392"/>
                  <a:gd name="connsiteY27" fmla="*/ 298812 h 437546"/>
                  <a:gd name="connsiteX28" fmla="*/ 128074 w 672392"/>
                  <a:gd name="connsiteY28" fmla="*/ 373515 h 437546"/>
                  <a:gd name="connsiteX29" fmla="*/ 96056 w 672392"/>
                  <a:gd name="connsiteY29" fmla="*/ 362843 h 437546"/>
                  <a:gd name="connsiteX30" fmla="*/ 42691 w 672392"/>
                  <a:gd name="connsiteY30" fmla="*/ 266797 h 437546"/>
                  <a:gd name="connsiteX31" fmla="*/ 0 w 672392"/>
                  <a:gd name="connsiteY31" fmla="*/ 245453 h 437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72392" h="437546">
                    <a:moveTo>
                      <a:pt x="0" y="245453"/>
                    </a:moveTo>
                    <a:lnTo>
                      <a:pt x="0" y="245453"/>
                    </a:lnTo>
                    <a:cubicBezTo>
                      <a:pt x="10673" y="216995"/>
                      <a:pt x="21795" y="188701"/>
                      <a:pt x="32018" y="160078"/>
                    </a:cubicBezTo>
                    <a:cubicBezTo>
                      <a:pt x="39586" y="138890"/>
                      <a:pt x="31537" y="101503"/>
                      <a:pt x="53364" y="96047"/>
                    </a:cubicBezTo>
                    <a:cubicBezTo>
                      <a:pt x="67045" y="92627"/>
                      <a:pt x="112760" y="82359"/>
                      <a:pt x="128074" y="74703"/>
                    </a:cubicBezTo>
                    <a:cubicBezTo>
                      <a:pt x="139547" y="68967"/>
                      <a:pt x="148372" y="58569"/>
                      <a:pt x="160093" y="53360"/>
                    </a:cubicBezTo>
                    <a:cubicBezTo>
                      <a:pt x="180654" y="44223"/>
                      <a:pt x="202784" y="39131"/>
                      <a:pt x="224130" y="32016"/>
                    </a:cubicBezTo>
                    <a:lnTo>
                      <a:pt x="256149" y="21344"/>
                    </a:lnTo>
                    <a:cubicBezTo>
                      <a:pt x="266822" y="17787"/>
                      <a:pt x="277254" y="13400"/>
                      <a:pt x="288168" y="10672"/>
                    </a:cubicBezTo>
                    <a:lnTo>
                      <a:pt x="330859" y="0"/>
                    </a:lnTo>
                    <a:cubicBezTo>
                      <a:pt x="359320" y="3557"/>
                      <a:pt x="388416" y="3716"/>
                      <a:pt x="416242" y="10672"/>
                    </a:cubicBezTo>
                    <a:cubicBezTo>
                      <a:pt x="431677" y="14530"/>
                      <a:pt x="444310" y="25749"/>
                      <a:pt x="458934" y="32016"/>
                    </a:cubicBezTo>
                    <a:cubicBezTo>
                      <a:pt x="469275" y="36447"/>
                      <a:pt x="480280" y="39131"/>
                      <a:pt x="490953" y="42688"/>
                    </a:cubicBezTo>
                    <a:cubicBezTo>
                      <a:pt x="549653" y="81819"/>
                      <a:pt x="499846" y="42688"/>
                      <a:pt x="544317" y="96047"/>
                    </a:cubicBezTo>
                    <a:cubicBezTo>
                      <a:pt x="612799" y="178216"/>
                      <a:pt x="544685" y="80592"/>
                      <a:pt x="597682" y="160078"/>
                    </a:cubicBezTo>
                    <a:cubicBezTo>
                      <a:pt x="624504" y="240544"/>
                      <a:pt x="588324" y="141366"/>
                      <a:pt x="629700" y="224109"/>
                    </a:cubicBezTo>
                    <a:cubicBezTo>
                      <a:pt x="650468" y="265641"/>
                      <a:pt x="630530" y="250947"/>
                      <a:pt x="651046" y="298812"/>
                    </a:cubicBezTo>
                    <a:cubicBezTo>
                      <a:pt x="656099" y="310601"/>
                      <a:pt x="665277" y="320156"/>
                      <a:pt x="672392" y="330828"/>
                    </a:cubicBezTo>
                    <a:cubicBezTo>
                      <a:pt x="668834" y="355729"/>
                      <a:pt x="672969" y="383033"/>
                      <a:pt x="661719" y="405531"/>
                    </a:cubicBezTo>
                    <a:cubicBezTo>
                      <a:pt x="656687" y="415593"/>
                      <a:pt x="639763" y="411172"/>
                      <a:pt x="629700" y="416203"/>
                    </a:cubicBezTo>
                    <a:cubicBezTo>
                      <a:pt x="618227" y="421939"/>
                      <a:pt x="608355" y="430432"/>
                      <a:pt x="597682" y="437546"/>
                    </a:cubicBezTo>
                    <a:cubicBezTo>
                      <a:pt x="576336" y="433989"/>
                      <a:pt x="549931" y="441124"/>
                      <a:pt x="533644" y="426875"/>
                    </a:cubicBezTo>
                    <a:cubicBezTo>
                      <a:pt x="516711" y="412060"/>
                      <a:pt x="519413" y="384187"/>
                      <a:pt x="512298" y="362843"/>
                    </a:cubicBezTo>
                    <a:cubicBezTo>
                      <a:pt x="508741" y="352171"/>
                      <a:pt x="512298" y="334385"/>
                      <a:pt x="501626" y="330828"/>
                    </a:cubicBezTo>
                    <a:cubicBezTo>
                      <a:pt x="421148" y="304005"/>
                      <a:pt x="520344" y="340187"/>
                      <a:pt x="437588" y="298812"/>
                    </a:cubicBezTo>
                    <a:cubicBezTo>
                      <a:pt x="422272" y="291155"/>
                      <a:pt x="376562" y="280889"/>
                      <a:pt x="362878" y="277469"/>
                    </a:cubicBezTo>
                    <a:cubicBezTo>
                      <a:pt x="313071" y="281026"/>
                      <a:pt x="263049" y="282306"/>
                      <a:pt x="213457" y="288140"/>
                    </a:cubicBezTo>
                    <a:cubicBezTo>
                      <a:pt x="202284" y="289454"/>
                      <a:pt x="187978" y="289658"/>
                      <a:pt x="181439" y="298812"/>
                    </a:cubicBezTo>
                    <a:cubicBezTo>
                      <a:pt x="119181" y="385966"/>
                      <a:pt x="200116" y="349503"/>
                      <a:pt x="128074" y="373515"/>
                    </a:cubicBezTo>
                    <a:cubicBezTo>
                      <a:pt x="117401" y="369958"/>
                      <a:pt x="104841" y="369870"/>
                      <a:pt x="96056" y="362843"/>
                    </a:cubicBezTo>
                    <a:cubicBezTo>
                      <a:pt x="64584" y="337668"/>
                      <a:pt x="74163" y="291972"/>
                      <a:pt x="42691" y="266797"/>
                    </a:cubicBezTo>
                    <a:cubicBezTo>
                      <a:pt x="7298" y="238486"/>
                      <a:pt x="7115" y="249010"/>
                      <a:pt x="0" y="24545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EEECE1">
                      <a:lumMod val="75000"/>
                    </a:srgbClr>
                  </a:gs>
                  <a:gs pos="100000">
                    <a:srgbClr val="FFFFFF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rgbClr val="EEECE1">
                    <a:lumMod val="25000"/>
                  </a:srgb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" name="Chord 29"/>
              <p:cNvSpPr/>
              <p:nvPr/>
            </p:nvSpPr>
            <p:spPr>
              <a:xfrm>
                <a:off x="8054980" y="2780912"/>
                <a:ext cx="150102" cy="174561"/>
              </a:xfrm>
              <a:prstGeom prst="chord">
                <a:avLst/>
              </a:prstGeom>
              <a:gradFill flip="none" rotWithShape="1">
                <a:gsLst>
                  <a:gs pos="76000">
                    <a:srgbClr val="83581F"/>
                  </a:gs>
                  <a:gs pos="0">
                    <a:srgbClr val="FFFFFF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rgbClr val="EEECE1">
                    <a:lumMod val="25000"/>
                  </a:srgb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" name="Freeform 30"/>
              <p:cNvSpPr/>
              <p:nvPr/>
            </p:nvSpPr>
            <p:spPr>
              <a:xfrm>
                <a:off x="8147932" y="2660262"/>
                <a:ext cx="127623" cy="177800"/>
              </a:xfrm>
              <a:custGeom>
                <a:avLst/>
                <a:gdLst>
                  <a:gd name="connsiteX0" fmla="*/ 0 w 127623"/>
                  <a:gd name="connsiteY0" fmla="*/ 0 h 177800"/>
                  <a:gd name="connsiteX1" fmla="*/ 0 w 127623"/>
                  <a:gd name="connsiteY1" fmla="*/ 0 h 177800"/>
                  <a:gd name="connsiteX2" fmla="*/ 63500 w 127623"/>
                  <a:gd name="connsiteY2" fmla="*/ 6350 h 177800"/>
                  <a:gd name="connsiteX3" fmla="*/ 95250 w 127623"/>
                  <a:gd name="connsiteY3" fmla="*/ 63500 h 177800"/>
                  <a:gd name="connsiteX4" fmla="*/ 101600 w 127623"/>
                  <a:gd name="connsiteY4" fmla="*/ 82550 h 177800"/>
                  <a:gd name="connsiteX5" fmla="*/ 107950 w 127623"/>
                  <a:gd name="connsiteY5" fmla="*/ 101600 h 177800"/>
                  <a:gd name="connsiteX6" fmla="*/ 127000 w 127623"/>
                  <a:gd name="connsiteY6" fmla="*/ 139700 h 177800"/>
                  <a:gd name="connsiteX7" fmla="*/ 127000 w 127623"/>
                  <a:gd name="connsiteY7" fmla="*/ 177800 h 177800"/>
                  <a:gd name="connsiteX8" fmla="*/ 127000 w 127623"/>
                  <a:gd name="connsiteY8" fmla="*/ 177800 h 17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623" h="177800">
                    <a:moveTo>
                      <a:pt x="0" y="0"/>
                    </a:moveTo>
                    <a:lnTo>
                      <a:pt x="0" y="0"/>
                    </a:lnTo>
                    <a:cubicBezTo>
                      <a:pt x="21167" y="2117"/>
                      <a:pt x="43168" y="94"/>
                      <a:pt x="63500" y="6350"/>
                    </a:cubicBezTo>
                    <a:cubicBezTo>
                      <a:pt x="84683" y="12868"/>
                      <a:pt x="90641" y="49673"/>
                      <a:pt x="95250" y="63500"/>
                    </a:cubicBezTo>
                    <a:lnTo>
                      <a:pt x="101600" y="82550"/>
                    </a:lnTo>
                    <a:cubicBezTo>
                      <a:pt x="103717" y="88900"/>
                      <a:pt x="104237" y="96031"/>
                      <a:pt x="107950" y="101600"/>
                    </a:cubicBezTo>
                    <a:cubicBezTo>
                      <a:pt x="116369" y="114229"/>
                      <a:pt x="125247" y="123926"/>
                      <a:pt x="127000" y="139700"/>
                    </a:cubicBezTo>
                    <a:cubicBezTo>
                      <a:pt x="128402" y="152322"/>
                      <a:pt x="127000" y="165100"/>
                      <a:pt x="127000" y="177800"/>
                    </a:cubicBezTo>
                    <a:lnTo>
                      <a:pt x="127000" y="177800"/>
                    </a:lnTo>
                  </a:path>
                </a:pathLst>
              </a:custGeom>
              <a:noFill/>
              <a:ln w="25400" cap="flat" cmpd="sng" algn="ctr">
                <a:gradFill flip="none" rotWithShape="1">
                  <a:gsLst>
                    <a:gs pos="0">
                      <a:srgbClr val="EEECE1">
                        <a:lumMod val="50000"/>
                      </a:srgbClr>
                    </a:gs>
                    <a:gs pos="100000">
                      <a:srgbClr val="FFFF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" name="Freeform 31"/>
              <p:cNvSpPr/>
              <p:nvPr/>
            </p:nvSpPr>
            <p:spPr>
              <a:xfrm>
                <a:off x="8300332" y="2596762"/>
                <a:ext cx="101600" cy="222250"/>
              </a:xfrm>
              <a:custGeom>
                <a:avLst/>
                <a:gdLst>
                  <a:gd name="connsiteX0" fmla="*/ 0 w 101600"/>
                  <a:gd name="connsiteY0" fmla="*/ 0 h 222250"/>
                  <a:gd name="connsiteX1" fmla="*/ 0 w 101600"/>
                  <a:gd name="connsiteY1" fmla="*/ 0 h 222250"/>
                  <a:gd name="connsiteX2" fmla="*/ 50800 w 101600"/>
                  <a:gd name="connsiteY2" fmla="*/ 19050 h 222250"/>
                  <a:gd name="connsiteX3" fmla="*/ 76200 w 101600"/>
                  <a:gd name="connsiteY3" fmla="*/ 25400 h 222250"/>
                  <a:gd name="connsiteX4" fmla="*/ 88900 w 101600"/>
                  <a:gd name="connsiteY4" fmla="*/ 44450 h 222250"/>
                  <a:gd name="connsiteX5" fmla="*/ 101600 w 101600"/>
                  <a:gd name="connsiteY5" fmla="*/ 165100 h 222250"/>
                  <a:gd name="connsiteX6" fmla="*/ 95250 w 101600"/>
                  <a:gd name="connsiteY6" fmla="*/ 215900 h 222250"/>
                  <a:gd name="connsiteX7" fmla="*/ 95250 w 101600"/>
                  <a:gd name="connsiteY7" fmla="*/ 222250 h 222250"/>
                  <a:gd name="connsiteX8" fmla="*/ 95250 w 101600"/>
                  <a:gd name="connsiteY8" fmla="*/ 222250 h 222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1600" h="222250">
                    <a:moveTo>
                      <a:pt x="0" y="0"/>
                    </a:moveTo>
                    <a:lnTo>
                      <a:pt x="0" y="0"/>
                    </a:lnTo>
                    <a:cubicBezTo>
                      <a:pt x="16933" y="6350"/>
                      <a:pt x="33643" y="13331"/>
                      <a:pt x="50800" y="19050"/>
                    </a:cubicBezTo>
                    <a:cubicBezTo>
                      <a:pt x="59079" y="21810"/>
                      <a:pt x="68938" y="20559"/>
                      <a:pt x="76200" y="25400"/>
                    </a:cubicBezTo>
                    <a:cubicBezTo>
                      <a:pt x="82550" y="29633"/>
                      <a:pt x="84667" y="38100"/>
                      <a:pt x="88900" y="44450"/>
                    </a:cubicBezTo>
                    <a:cubicBezTo>
                      <a:pt x="92387" y="72347"/>
                      <a:pt x="101600" y="141415"/>
                      <a:pt x="101600" y="165100"/>
                    </a:cubicBezTo>
                    <a:cubicBezTo>
                      <a:pt x="101600" y="182165"/>
                      <a:pt x="97135" y="198939"/>
                      <a:pt x="95250" y="215900"/>
                    </a:cubicBezTo>
                    <a:cubicBezTo>
                      <a:pt x="95016" y="218004"/>
                      <a:pt x="95250" y="220133"/>
                      <a:pt x="95250" y="222250"/>
                    </a:cubicBezTo>
                    <a:lnTo>
                      <a:pt x="95250" y="222250"/>
                    </a:lnTo>
                  </a:path>
                </a:pathLst>
              </a:custGeom>
              <a:noFill/>
              <a:ln w="25400" cap="flat" cmpd="sng" algn="ctr">
                <a:gradFill flip="none" rotWithShape="1">
                  <a:gsLst>
                    <a:gs pos="0">
                      <a:srgbClr val="EEECE1">
                        <a:lumMod val="50000"/>
                      </a:srgbClr>
                    </a:gs>
                    <a:gs pos="100000">
                      <a:srgbClr val="FFFF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" name="Freeform 32"/>
              <p:cNvSpPr/>
              <p:nvPr/>
            </p:nvSpPr>
            <p:spPr>
              <a:xfrm>
                <a:off x="8509882" y="2584062"/>
                <a:ext cx="38808" cy="247650"/>
              </a:xfrm>
              <a:custGeom>
                <a:avLst/>
                <a:gdLst>
                  <a:gd name="connsiteX0" fmla="*/ 0 w 38808"/>
                  <a:gd name="connsiteY0" fmla="*/ 0 h 247650"/>
                  <a:gd name="connsiteX1" fmla="*/ 0 w 38808"/>
                  <a:gd name="connsiteY1" fmla="*/ 0 h 247650"/>
                  <a:gd name="connsiteX2" fmla="*/ 38100 w 38808"/>
                  <a:gd name="connsiteY2" fmla="*/ 44450 h 247650"/>
                  <a:gd name="connsiteX3" fmla="*/ 25400 w 38808"/>
                  <a:gd name="connsiteY3" fmla="*/ 82550 h 247650"/>
                  <a:gd name="connsiteX4" fmla="*/ 19050 w 38808"/>
                  <a:gd name="connsiteY4" fmla="*/ 127000 h 247650"/>
                  <a:gd name="connsiteX5" fmla="*/ 12700 w 38808"/>
                  <a:gd name="connsiteY5" fmla="*/ 165100 h 247650"/>
                  <a:gd name="connsiteX6" fmla="*/ 6350 w 38808"/>
                  <a:gd name="connsiteY6" fmla="*/ 228600 h 247650"/>
                  <a:gd name="connsiteX7" fmla="*/ 0 w 38808"/>
                  <a:gd name="connsiteY7" fmla="*/ 247650 h 247650"/>
                  <a:gd name="connsiteX8" fmla="*/ 0 w 38808"/>
                  <a:gd name="connsiteY8" fmla="*/ 247650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808" h="247650">
                    <a:moveTo>
                      <a:pt x="0" y="0"/>
                    </a:moveTo>
                    <a:lnTo>
                      <a:pt x="0" y="0"/>
                    </a:lnTo>
                    <a:cubicBezTo>
                      <a:pt x="12700" y="14817"/>
                      <a:pt x="32361" y="25798"/>
                      <a:pt x="38100" y="44450"/>
                    </a:cubicBezTo>
                    <a:cubicBezTo>
                      <a:pt x="42037" y="57245"/>
                      <a:pt x="28410" y="69506"/>
                      <a:pt x="25400" y="82550"/>
                    </a:cubicBezTo>
                    <a:cubicBezTo>
                      <a:pt x="22035" y="97134"/>
                      <a:pt x="21326" y="112207"/>
                      <a:pt x="19050" y="127000"/>
                    </a:cubicBezTo>
                    <a:cubicBezTo>
                      <a:pt x="17092" y="139725"/>
                      <a:pt x="14297" y="152324"/>
                      <a:pt x="12700" y="165100"/>
                    </a:cubicBezTo>
                    <a:cubicBezTo>
                      <a:pt x="10062" y="186208"/>
                      <a:pt x="9585" y="207575"/>
                      <a:pt x="6350" y="228600"/>
                    </a:cubicBezTo>
                    <a:cubicBezTo>
                      <a:pt x="5332" y="235216"/>
                      <a:pt x="0" y="247650"/>
                      <a:pt x="0" y="247650"/>
                    </a:cubicBezTo>
                    <a:lnTo>
                      <a:pt x="0" y="247650"/>
                    </a:lnTo>
                  </a:path>
                </a:pathLst>
              </a:custGeom>
              <a:noFill/>
              <a:ln w="25400" cap="flat" cmpd="sng" algn="ctr">
                <a:gradFill flip="none" rotWithShape="1">
                  <a:gsLst>
                    <a:gs pos="0">
                      <a:srgbClr val="EEECE1">
                        <a:lumMod val="50000"/>
                      </a:srgbClr>
                    </a:gs>
                    <a:gs pos="100000">
                      <a:srgbClr val="FFFF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" name="Freeform 33"/>
              <p:cNvSpPr/>
              <p:nvPr/>
            </p:nvSpPr>
            <p:spPr>
              <a:xfrm>
                <a:off x="8592396" y="2730112"/>
                <a:ext cx="88936" cy="146050"/>
              </a:xfrm>
              <a:custGeom>
                <a:avLst/>
                <a:gdLst>
                  <a:gd name="connsiteX0" fmla="*/ 88936 w 88936"/>
                  <a:gd name="connsiteY0" fmla="*/ 0 h 146050"/>
                  <a:gd name="connsiteX1" fmla="*/ 88936 w 88936"/>
                  <a:gd name="connsiteY1" fmla="*/ 0 h 146050"/>
                  <a:gd name="connsiteX2" fmla="*/ 63536 w 88936"/>
                  <a:gd name="connsiteY2" fmla="*/ 57150 h 146050"/>
                  <a:gd name="connsiteX3" fmla="*/ 44486 w 88936"/>
                  <a:gd name="connsiteY3" fmla="*/ 69850 h 146050"/>
                  <a:gd name="connsiteX4" fmla="*/ 31786 w 88936"/>
                  <a:gd name="connsiteY4" fmla="*/ 107950 h 146050"/>
                  <a:gd name="connsiteX5" fmla="*/ 19086 w 88936"/>
                  <a:gd name="connsiteY5" fmla="*/ 127000 h 146050"/>
                  <a:gd name="connsiteX6" fmla="*/ 36 w 88936"/>
                  <a:gd name="connsiteY6" fmla="*/ 146050 h 146050"/>
                  <a:gd name="connsiteX7" fmla="*/ 36 w 88936"/>
                  <a:gd name="connsiteY7" fmla="*/ 146050 h 146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936" h="146050">
                    <a:moveTo>
                      <a:pt x="88936" y="0"/>
                    </a:moveTo>
                    <a:lnTo>
                      <a:pt x="88936" y="0"/>
                    </a:lnTo>
                    <a:cubicBezTo>
                      <a:pt x="80469" y="19050"/>
                      <a:pt x="74728" y="39562"/>
                      <a:pt x="63536" y="57150"/>
                    </a:cubicBezTo>
                    <a:cubicBezTo>
                      <a:pt x="59439" y="63589"/>
                      <a:pt x="48531" y="63378"/>
                      <a:pt x="44486" y="69850"/>
                    </a:cubicBezTo>
                    <a:cubicBezTo>
                      <a:pt x="37391" y="81202"/>
                      <a:pt x="39212" y="96811"/>
                      <a:pt x="31786" y="107950"/>
                    </a:cubicBezTo>
                    <a:cubicBezTo>
                      <a:pt x="27553" y="114300"/>
                      <a:pt x="24482" y="121604"/>
                      <a:pt x="19086" y="127000"/>
                    </a:cubicBezTo>
                    <a:cubicBezTo>
                      <a:pt x="-1725" y="147811"/>
                      <a:pt x="36" y="130144"/>
                      <a:pt x="36" y="146050"/>
                    </a:cubicBezTo>
                    <a:lnTo>
                      <a:pt x="36" y="146050"/>
                    </a:lnTo>
                  </a:path>
                </a:pathLst>
              </a:custGeom>
              <a:noFill/>
              <a:ln w="25400" cap="flat" cmpd="sng" algn="ctr">
                <a:gradFill flip="none" rotWithShape="1">
                  <a:gsLst>
                    <a:gs pos="0">
                      <a:srgbClr val="EEECE1">
                        <a:lumMod val="50000"/>
                      </a:srgbClr>
                    </a:gs>
                    <a:gs pos="100000">
                      <a:srgbClr val="FFFF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5" name="Freeform 34"/>
              <p:cNvSpPr/>
              <p:nvPr/>
            </p:nvSpPr>
            <p:spPr>
              <a:xfrm>
                <a:off x="8630532" y="2869812"/>
                <a:ext cx="107950" cy="76234"/>
              </a:xfrm>
              <a:custGeom>
                <a:avLst/>
                <a:gdLst>
                  <a:gd name="connsiteX0" fmla="*/ 107950 w 107950"/>
                  <a:gd name="connsiteY0" fmla="*/ 0 h 76234"/>
                  <a:gd name="connsiteX1" fmla="*/ 107950 w 107950"/>
                  <a:gd name="connsiteY1" fmla="*/ 0 h 76234"/>
                  <a:gd name="connsiteX2" fmla="*/ 69850 w 107950"/>
                  <a:gd name="connsiteY2" fmla="*/ 44450 h 76234"/>
                  <a:gd name="connsiteX3" fmla="*/ 50800 w 107950"/>
                  <a:gd name="connsiteY3" fmla="*/ 63500 h 76234"/>
                  <a:gd name="connsiteX4" fmla="*/ 0 w 107950"/>
                  <a:gd name="connsiteY4" fmla="*/ 76200 h 76234"/>
                  <a:gd name="connsiteX5" fmla="*/ 0 w 107950"/>
                  <a:gd name="connsiteY5" fmla="*/ 76200 h 76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7950" h="76234">
                    <a:moveTo>
                      <a:pt x="107950" y="0"/>
                    </a:moveTo>
                    <a:lnTo>
                      <a:pt x="107950" y="0"/>
                    </a:lnTo>
                    <a:cubicBezTo>
                      <a:pt x="95250" y="14817"/>
                      <a:pt x="82905" y="29945"/>
                      <a:pt x="69850" y="44450"/>
                    </a:cubicBezTo>
                    <a:cubicBezTo>
                      <a:pt x="63843" y="51125"/>
                      <a:pt x="58650" y="59139"/>
                      <a:pt x="50800" y="63500"/>
                    </a:cubicBezTo>
                    <a:cubicBezTo>
                      <a:pt x="25530" y="77539"/>
                      <a:pt x="20760" y="76200"/>
                      <a:pt x="0" y="76200"/>
                    </a:cubicBezTo>
                    <a:lnTo>
                      <a:pt x="0" y="76200"/>
                    </a:lnTo>
                  </a:path>
                </a:pathLst>
              </a:custGeom>
              <a:noFill/>
              <a:ln w="25400" cap="flat" cmpd="sng" algn="ctr">
                <a:gradFill flip="none" rotWithShape="1">
                  <a:gsLst>
                    <a:gs pos="0">
                      <a:srgbClr val="EEECE1">
                        <a:lumMod val="50000"/>
                      </a:srgbClr>
                    </a:gs>
                    <a:gs pos="100000">
                      <a:srgbClr val="FFFF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36" name="Picture 35" descr="Jeanne pupae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967540">
              <a:off x="4971475" y="5496874"/>
              <a:ext cx="595696" cy="1080970"/>
            </a:xfrm>
            <a:prstGeom prst="rect">
              <a:avLst/>
            </a:prstGeom>
          </p:spPr>
        </p:pic>
        <p:grpSp>
          <p:nvGrpSpPr>
            <p:cNvPr id="27" name="Group 26"/>
            <p:cNvGrpSpPr/>
            <p:nvPr/>
          </p:nvGrpSpPr>
          <p:grpSpPr>
            <a:xfrm>
              <a:off x="3695076" y="2280955"/>
              <a:ext cx="692917" cy="1325168"/>
              <a:chOff x="2830602" y="2650269"/>
              <a:chExt cx="692917" cy="1325168"/>
            </a:xfrm>
          </p:grpSpPr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4176735">
                <a:off x="3144901" y="3596818"/>
                <a:ext cx="323850" cy="4333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4270756">
                <a:off x="2913903" y="3373645"/>
                <a:ext cx="323850" cy="4333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29" name="Picture 5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681261">
                <a:off x="2885371" y="2595500"/>
                <a:ext cx="323850" cy="4333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30" name="Picture 6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3179404">
                <a:off x="2952391" y="3034335"/>
                <a:ext cx="323850" cy="4333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4109" y="3024295"/>
              <a:ext cx="642937" cy="411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7656" y="2474705"/>
              <a:ext cx="323849" cy="2044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5513" y="2406089"/>
              <a:ext cx="1041168" cy="904825"/>
            </a:xfrm>
            <a:prstGeom prst="rect">
              <a:avLst/>
            </a:prstGeom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3969" y="3700584"/>
              <a:ext cx="754826" cy="6525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4" name="Picture 1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7982" y="3132452"/>
              <a:ext cx="838343" cy="7247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9863" y="3530998"/>
              <a:ext cx="574295" cy="4958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6" name="Picture 12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37576" y="2572759"/>
              <a:ext cx="522287" cy="4515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039" name="Group 1038"/>
            <p:cNvGrpSpPr/>
            <p:nvPr/>
          </p:nvGrpSpPr>
          <p:grpSpPr>
            <a:xfrm>
              <a:off x="591306" y="2517566"/>
              <a:ext cx="1051440" cy="917891"/>
              <a:chOff x="1777668" y="2420888"/>
              <a:chExt cx="1051440" cy="917891"/>
            </a:xfrm>
          </p:grpSpPr>
          <p:grpSp>
            <p:nvGrpSpPr>
              <p:cNvPr id="1025" name="Group 1024"/>
              <p:cNvGrpSpPr/>
              <p:nvPr/>
            </p:nvGrpSpPr>
            <p:grpSpPr>
              <a:xfrm>
                <a:off x="1777668" y="2420888"/>
                <a:ext cx="1051440" cy="917891"/>
                <a:chOff x="1005687" y="2939339"/>
                <a:chExt cx="1051440" cy="917891"/>
              </a:xfrm>
            </p:grpSpPr>
            <p:sp>
              <p:nvSpPr>
                <p:cNvPr id="1024" name="32-Point Star 1023"/>
                <p:cNvSpPr/>
                <p:nvPr/>
              </p:nvSpPr>
              <p:spPr bwMode="auto">
                <a:xfrm>
                  <a:off x="1005687" y="2939339"/>
                  <a:ext cx="1051440" cy="917891"/>
                </a:xfrm>
                <a:prstGeom prst="star32">
                  <a:avLst/>
                </a:prstGeom>
                <a:solidFill>
                  <a:srgbClr val="FEA40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42900" marR="0" indent="-34290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CA" sz="2400" b="1" i="0" u="none" strike="noStrike" cap="none" normalizeH="0" baseline="0" smtClean="0">
                    <a:ln>
                      <a:noFill/>
                    </a:ln>
                    <a:solidFill>
                      <a:srgbClr val="003062"/>
                    </a:solidFill>
                    <a:effectLst/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62" name="32-Point Star 61"/>
                <p:cNvSpPr/>
                <p:nvPr/>
              </p:nvSpPr>
              <p:spPr bwMode="auto">
                <a:xfrm>
                  <a:off x="1103517" y="3024295"/>
                  <a:ext cx="855779" cy="726363"/>
                </a:xfrm>
                <a:prstGeom prst="star32">
                  <a:avLst/>
                </a:prstGeom>
                <a:solidFill>
                  <a:srgbClr val="FFC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42900" marR="0" indent="-34290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CA" sz="2400" b="1" i="0" u="none" strike="noStrike" cap="none" normalizeH="0" baseline="0" smtClean="0">
                    <a:ln>
                      <a:noFill/>
                    </a:ln>
                    <a:solidFill>
                      <a:srgbClr val="003062"/>
                    </a:solidFill>
                    <a:effectLst/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1038" name="32-Point Star 1037"/>
              <p:cNvSpPr/>
              <p:nvPr/>
            </p:nvSpPr>
            <p:spPr bwMode="auto">
              <a:xfrm>
                <a:off x="2099014" y="2680016"/>
                <a:ext cx="405840" cy="376587"/>
              </a:xfrm>
              <a:prstGeom prst="star32">
                <a:avLst/>
              </a:prstGeom>
              <a:solidFill>
                <a:srgbClr val="FFCC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A" sz="2400" b="1" i="0" u="none" strike="noStrike" cap="none" normalizeH="0" baseline="0" smtClean="0">
                  <a:ln>
                    <a:noFill/>
                  </a:ln>
                  <a:solidFill>
                    <a:srgbClr val="003062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</p:grpSp>
        <p:pic>
          <p:nvPicPr>
            <p:cNvPr id="1040" name="Picture 14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3313" y="5713922"/>
              <a:ext cx="1049337" cy="920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4920" y="4810479"/>
              <a:ext cx="1041168" cy="904825"/>
            </a:xfrm>
            <a:prstGeom prst="rect">
              <a:avLst/>
            </a:prstGeom>
          </p:spPr>
        </p:pic>
        <p:pic>
          <p:nvPicPr>
            <p:cNvPr id="82" name="Picture 9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1052" y="5507316"/>
              <a:ext cx="754826" cy="6525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3" name="Picture 1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8830" y="6053911"/>
              <a:ext cx="838343" cy="7247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4" name="Picture 11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6938" y="5678424"/>
              <a:ext cx="574295" cy="4958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5" name="Picture 12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0117" y="6275936"/>
              <a:ext cx="522287" cy="4515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86" name="Group 85"/>
            <p:cNvGrpSpPr/>
            <p:nvPr/>
          </p:nvGrpSpPr>
          <p:grpSpPr>
            <a:xfrm rot="16774607">
              <a:off x="2124016" y="5421369"/>
              <a:ext cx="812405" cy="1260548"/>
              <a:chOff x="3214833" y="5873626"/>
              <a:chExt cx="444500" cy="673102"/>
            </a:xfrm>
            <a:gradFill flip="none" rotWithShape="1">
              <a:gsLst>
                <a:gs pos="0">
                  <a:srgbClr val="CDBA5B"/>
                </a:gs>
                <a:gs pos="28000">
                  <a:srgbClr val="C4AA2A"/>
                </a:gs>
                <a:gs pos="58000">
                  <a:srgbClr val="C28738"/>
                </a:gs>
                <a:gs pos="83000">
                  <a:srgbClr val="E6D78A"/>
                </a:gs>
                <a:gs pos="92000">
                  <a:srgbClr val="C7AC4C"/>
                </a:gs>
                <a:gs pos="34000">
                  <a:srgbClr val="C8A132"/>
                </a:gs>
              </a:gsLst>
              <a:path path="circle">
                <a:fillToRect l="100000" t="100000"/>
              </a:path>
              <a:tileRect r="-100000" b="-100000"/>
            </a:gradFill>
          </p:grpSpPr>
          <p:sp>
            <p:nvSpPr>
              <p:cNvPr id="87" name="Freeform 86"/>
              <p:cNvSpPr/>
              <p:nvPr/>
            </p:nvSpPr>
            <p:spPr>
              <a:xfrm>
                <a:off x="3310083" y="6146676"/>
                <a:ext cx="274335" cy="400052"/>
              </a:xfrm>
              <a:custGeom>
                <a:avLst/>
                <a:gdLst>
                  <a:gd name="connsiteX0" fmla="*/ 0 w 274335"/>
                  <a:gd name="connsiteY0" fmla="*/ 25400 h 400052"/>
                  <a:gd name="connsiteX1" fmla="*/ 0 w 274335"/>
                  <a:gd name="connsiteY1" fmla="*/ 25400 h 400052"/>
                  <a:gd name="connsiteX2" fmla="*/ 6350 w 274335"/>
                  <a:gd name="connsiteY2" fmla="*/ 273050 h 400052"/>
                  <a:gd name="connsiteX3" fmla="*/ 12700 w 274335"/>
                  <a:gd name="connsiteY3" fmla="*/ 298450 h 400052"/>
                  <a:gd name="connsiteX4" fmla="*/ 25400 w 274335"/>
                  <a:gd name="connsiteY4" fmla="*/ 355600 h 400052"/>
                  <a:gd name="connsiteX5" fmla="*/ 44450 w 274335"/>
                  <a:gd name="connsiteY5" fmla="*/ 374650 h 400052"/>
                  <a:gd name="connsiteX6" fmla="*/ 82550 w 274335"/>
                  <a:gd name="connsiteY6" fmla="*/ 400050 h 400052"/>
                  <a:gd name="connsiteX7" fmla="*/ 203200 w 274335"/>
                  <a:gd name="connsiteY7" fmla="*/ 387350 h 400052"/>
                  <a:gd name="connsiteX8" fmla="*/ 222250 w 274335"/>
                  <a:gd name="connsiteY8" fmla="*/ 374650 h 400052"/>
                  <a:gd name="connsiteX9" fmla="*/ 241300 w 274335"/>
                  <a:gd name="connsiteY9" fmla="*/ 336550 h 400052"/>
                  <a:gd name="connsiteX10" fmla="*/ 260350 w 274335"/>
                  <a:gd name="connsiteY10" fmla="*/ 298450 h 400052"/>
                  <a:gd name="connsiteX11" fmla="*/ 266700 w 274335"/>
                  <a:gd name="connsiteY11" fmla="*/ 254000 h 400052"/>
                  <a:gd name="connsiteX12" fmla="*/ 266700 w 274335"/>
                  <a:gd name="connsiteY12" fmla="*/ 31750 h 400052"/>
                  <a:gd name="connsiteX13" fmla="*/ 247650 w 274335"/>
                  <a:gd name="connsiteY13" fmla="*/ 19050 h 400052"/>
                  <a:gd name="connsiteX14" fmla="*/ 165100 w 274335"/>
                  <a:gd name="connsiteY14" fmla="*/ 0 h 400052"/>
                  <a:gd name="connsiteX15" fmla="*/ 31750 w 274335"/>
                  <a:gd name="connsiteY15" fmla="*/ 6350 h 400052"/>
                  <a:gd name="connsiteX16" fmla="*/ 0 w 274335"/>
                  <a:gd name="connsiteY16" fmla="*/ 25400 h 400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4335" h="400052">
                    <a:moveTo>
                      <a:pt x="0" y="25400"/>
                    </a:moveTo>
                    <a:lnTo>
                      <a:pt x="0" y="25400"/>
                    </a:lnTo>
                    <a:cubicBezTo>
                      <a:pt x="2117" y="107950"/>
                      <a:pt x="2513" y="190562"/>
                      <a:pt x="6350" y="273050"/>
                    </a:cubicBezTo>
                    <a:cubicBezTo>
                      <a:pt x="6755" y="281768"/>
                      <a:pt x="10988" y="289892"/>
                      <a:pt x="12700" y="298450"/>
                    </a:cubicBezTo>
                    <a:cubicBezTo>
                      <a:pt x="13688" y="303389"/>
                      <a:pt x="18338" y="345007"/>
                      <a:pt x="25400" y="355600"/>
                    </a:cubicBezTo>
                    <a:cubicBezTo>
                      <a:pt x="30381" y="363072"/>
                      <a:pt x="37361" y="369137"/>
                      <a:pt x="44450" y="374650"/>
                    </a:cubicBezTo>
                    <a:cubicBezTo>
                      <a:pt x="56498" y="384021"/>
                      <a:pt x="82550" y="400050"/>
                      <a:pt x="82550" y="400050"/>
                    </a:cubicBezTo>
                    <a:cubicBezTo>
                      <a:pt x="91871" y="399467"/>
                      <a:pt x="171479" y="403210"/>
                      <a:pt x="203200" y="387350"/>
                    </a:cubicBezTo>
                    <a:cubicBezTo>
                      <a:pt x="210026" y="383937"/>
                      <a:pt x="215900" y="378883"/>
                      <a:pt x="222250" y="374650"/>
                    </a:cubicBezTo>
                    <a:cubicBezTo>
                      <a:pt x="258646" y="320055"/>
                      <a:pt x="215010" y="389130"/>
                      <a:pt x="241300" y="336550"/>
                    </a:cubicBezTo>
                    <a:cubicBezTo>
                      <a:pt x="265919" y="287311"/>
                      <a:pt x="244389" y="346333"/>
                      <a:pt x="260350" y="298450"/>
                    </a:cubicBezTo>
                    <a:cubicBezTo>
                      <a:pt x="262467" y="283633"/>
                      <a:pt x="265133" y="268885"/>
                      <a:pt x="266700" y="254000"/>
                    </a:cubicBezTo>
                    <a:cubicBezTo>
                      <a:pt x="274599" y="178960"/>
                      <a:pt x="278933" y="108204"/>
                      <a:pt x="266700" y="31750"/>
                    </a:cubicBezTo>
                    <a:cubicBezTo>
                      <a:pt x="265494" y="24214"/>
                      <a:pt x="254624" y="22150"/>
                      <a:pt x="247650" y="19050"/>
                    </a:cubicBezTo>
                    <a:cubicBezTo>
                      <a:pt x="214619" y="4370"/>
                      <a:pt x="201260" y="5166"/>
                      <a:pt x="165100" y="0"/>
                    </a:cubicBezTo>
                    <a:cubicBezTo>
                      <a:pt x="120650" y="2117"/>
                      <a:pt x="75907" y="830"/>
                      <a:pt x="31750" y="6350"/>
                    </a:cubicBezTo>
                    <a:cubicBezTo>
                      <a:pt x="10939" y="8951"/>
                      <a:pt x="5292" y="22225"/>
                      <a:pt x="0" y="25400"/>
                    </a:cubicBezTo>
                    <a:close/>
                  </a:path>
                </a:pathLst>
              </a:custGeom>
              <a:grp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Freeform 87"/>
              <p:cNvSpPr/>
              <p:nvPr/>
            </p:nvSpPr>
            <p:spPr>
              <a:xfrm>
                <a:off x="3298062" y="5937126"/>
                <a:ext cx="260342" cy="222250"/>
              </a:xfrm>
              <a:custGeom>
                <a:avLst/>
                <a:gdLst>
                  <a:gd name="connsiteX0" fmla="*/ 62821 w 260342"/>
                  <a:gd name="connsiteY0" fmla="*/ 6350 h 222250"/>
                  <a:gd name="connsiteX1" fmla="*/ 62821 w 260342"/>
                  <a:gd name="connsiteY1" fmla="*/ 6350 h 222250"/>
                  <a:gd name="connsiteX2" fmla="*/ 119971 w 260342"/>
                  <a:gd name="connsiteY2" fmla="*/ 0 h 222250"/>
                  <a:gd name="connsiteX3" fmla="*/ 164421 w 260342"/>
                  <a:gd name="connsiteY3" fmla="*/ 6350 h 222250"/>
                  <a:gd name="connsiteX4" fmla="*/ 196171 w 260342"/>
                  <a:gd name="connsiteY4" fmla="*/ 19050 h 222250"/>
                  <a:gd name="connsiteX5" fmla="*/ 215221 w 260342"/>
                  <a:gd name="connsiteY5" fmla="*/ 25400 h 222250"/>
                  <a:gd name="connsiteX6" fmla="*/ 227921 w 260342"/>
                  <a:gd name="connsiteY6" fmla="*/ 63500 h 222250"/>
                  <a:gd name="connsiteX7" fmla="*/ 240621 w 260342"/>
                  <a:gd name="connsiteY7" fmla="*/ 82550 h 222250"/>
                  <a:gd name="connsiteX8" fmla="*/ 259671 w 260342"/>
                  <a:gd name="connsiteY8" fmla="*/ 158750 h 222250"/>
                  <a:gd name="connsiteX9" fmla="*/ 253321 w 260342"/>
                  <a:gd name="connsiteY9" fmla="*/ 203200 h 222250"/>
                  <a:gd name="connsiteX10" fmla="*/ 177121 w 260342"/>
                  <a:gd name="connsiteY10" fmla="*/ 215900 h 222250"/>
                  <a:gd name="connsiteX11" fmla="*/ 158071 w 260342"/>
                  <a:gd name="connsiteY11" fmla="*/ 222250 h 222250"/>
                  <a:gd name="connsiteX12" fmla="*/ 81871 w 260342"/>
                  <a:gd name="connsiteY12" fmla="*/ 215900 h 222250"/>
                  <a:gd name="connsiteX13" fmla="*/ 62821 w 260342"/>
                  <a:gd name="connsiteY13" fmla="*/ 209550 h 222250"/>
                  <a:gd name="connsiteX14" fmla="*/ 18371 w 260342"/>
                  <a:gd name="connsiteY14" fmla="*/ 196850 h 222250"/>
                  <a:gd name="connsiteX15" fmla="*/ 12021 w 260342"/>
                  <a:gd name="connsiteY15" fmla="*/ 107950 h 222250"/>
                  <a:gd name="connsiteX16" fmla="*/ 37421 w 260342"/>
                  <a:gd name="connsiteY16" fmla="*/ 69850 h 222250"/>
                  <a:gd name="connsiteX17" fmla="*/ 62821 w 260342"/>
                  <a:gd name="connsiteY17" fmla="*/ 44450 h 222250"/>
                  <a:gd name="connsiteX18" fmla="*/ 62821 w 260342"/>
                  <a:gd name="connsiteY18" fmla="*/ 6350 h 222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60342" h="222250">
                    <a:moveTo>
                      <a:pt x="62821" y="6350"/>
                    </a:moveTo>
                    <a:lnTo>
                      <a:pt x="62821" y="6350"/>
                    </a:lnTo>
                    <a:cubicBezTo>
                      <a:pt x="81871" y="4233"/>
                      <a:pt x="100804" y="0"/>
                      <a:pt x="119971" y="0"/>
                    </a:cubicBezTo>
                    <a:cubicBezTo>
                      <a:pt x="134938" y="0"/>
                      <a:pt x="149901" y="2720"/>
                      <a:pt x="164421" y="6350"/>
                    </a:cubicBezTo>
                    <a:cubicBezTo>
                      <a:pt x="175479" y="9115"/>
                      <a:pt x="185498" y="15048"/>
                      <a:pt x="196171" y="19050"/>
                    </a:cubicBezTo>
                    <a:cubicBezTo>
                      <a:pt x="202438" y="21400"/>
                      <a:pt x="208871" y="23283"/>
                      <a:pt x="215221" y="25400"/>
                    </a:cubicBezTo>
                    <a:cubicBezTo>
                      <a:pt x="219454" y="38100"/>
                      <a:pt x="220495" y="52361"/>
                      <a:pt x="227921" y="63500"/>
                    </a:cubicBezTo>
                    <a:cubicBezTo>
                      <a:pt x="232154" y="69850"/>
                      <a:pt x="237521" y="75576"/>
                      <a:pt x="240621" y="82550"/>
                    </a:cubicBezTo>
                    <a:cubicBezTo>
                      <a:pt x="254038" y="112739"/>
                      <a:pt x="254346" y="126802"/>
                      <a:pt x="259671" y="158750"/>
                    </a:cubicBezTo>
                    <a:cubicBezTo>
                      <a:pt x="257554" y="173567"/>
                      <a:pt x="265627" y="194681"/>
                      <a:pt x="253321" y="203200"/>
                    </a:cubicBezTo>
                    <a:cubicBezTo>
                      <a:pt x="232149" y="217857"/>
                      <a:pt x="201550" y="207757"/>
                      <a:pt x="177121" y="215900"/>
                    </a:cubicBezTo>
                    <a:lnTo>
                      <a:pt x="158071" y="222250"/>
                    </a:lnTo>
                    <a:cubicBezTo>
                      <a:pt x="132671" y="220133"/>
                      <a:pt x="107135" y="219269"/>
                      <a:pt x="81871" y="215900"/>
                    </a:cubicBezTo>
                    <a:cubicBezTo>
                      <a:pt x="75236" y="215015"/>
                      <a:pt x="69232" y="211473"/>
                      <a:pt x="62821" y="209550"/>
                    </a:cubicBezTo>
                    <a:cubicBezTo>
                      <a:pt x="48061" y="205122"/>
                      <a:pt x="33188" y="201083"/>
                      <a:pt x="18371" y="196850"/>
                    </a:cubicBezTo>
                    <a:cubicBezTo>
                      <a:pt x="-3733" y="163694"/>
                      <a:pt x="-5941" y="169019"/>
                      <a:pt x="12021" y="107950"/>
                    </a:cubicBezTo>
                    <a:cubicBezTo>
                      <a:pt x="16328" y="93307"/>
                      <a:pt x="32594" y="84330"/>
                      <a:pt x="37421" y="69850"/>
                    </a:cubicBezTo>
                    <a:cubicBezTo>
                      <a:pt x="45888" y="44450"/>
                      <a:pt x="37421" y="52917"/>
                      <a:pt x="62821" y="44450"/>
                    </a:cubicBezTo>
                    <a:cubicBezTo>
                      <a:pt x="69586" y="10624"/>
                      <a:pt x="62821" y="12700"/>
                      <a:pt x="62821" y="6350"/>
                    </a:cubicBezTo>
                    <a:close/>
                  </a:path>
                </a:pathLst>
              </a:custGeom>
              <a:grp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Freeform 88"/>
              <p:cNvSpPr/>
              <p:nvPr/>
            </p:nvSpPr>
            <p:spPr>
              <a:xfrm>
                <a:off x="3506933" y="5879976"/>
                <a:ext cx="69850" cy="82550"/>
              </a:xfrm>
              <a:custGeom>
                <a:avLst/>
                <a:gdLst>
                  <a:gd name="connsiteX0" fmla="*/ 0 w 69850"/>
                  <a:gd name="connsiteY0" fmla="*/ 82550 h 82550"/>
                  <a:gd name="connsiteX1" fmla="*/ 0 w 69850"/>
                  <a:gd name="connsiteY1" fmla="*/ 82550 h 82550"/>
                  <a:gd name="connsiteX2" fmla="*/ 50800 w 69850"/>
                  <a:gd name="connsiteY2" fmla="*/ 57150 h 82550"/>
                  <a:gd name="connsiteX3" fmla="*/ 57150 w 69850"/>
                  <a:gd name="connsiteY3" fmla="*/ 38100 h 82550"/>
                  <a:gd name="connsiteX4" fmla="*/ 69850 w 69850"/>
                  <a:gd name="connsiteY4" fmla="*/ 19050 h 82550"/>
                  <a:gd name="connsiteX5" fmla="*/ 57150 w 69850"/>
                  <a:gd name="connsiteY5" fmla="*/ 0 h 82550"/>
                  <a:gd name="connsiteX6" fmla="*/ 44450 w 69850"/>
                  <a:gd name="connsiteY6" fmla="*/ 25400 h 82550"/>
                  <a:gd name="connsiteX7" fmla="*/ 44450 w 69850"/>
                  <a:gd name="connsiteY7" fmla="*/ 25400 h 82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9850" h="82550">
                    <a:moveTo>
                      <a:pt x="0" y="82550"/>
                    </a:moveTo>
                    <a:lnTo>
                      <a:pt x="0" y="82550"/>
                    </a:lnTo>
                    <a:cubicBezTo>
                      <a:pt x="16933" y="74083"/>
                      <a:pt x="35856" y="68773"/>
                      <a:pt x="50800" y="57150"/>
                    </a:cubicBezTo>
                    <a:cubicBezTo>
                      <a:pt x="56084" y="53041"/>
                      <a:pt x="54157" y="44087"/>
                      <a:pt x="57150" y="38100"/>
                    </a:cubicBezTo>
                    <a:cubicBezTo>
                      <a:pt x="60563" y="31274"/>
                      <a:pt x="65617" y="25400"/>
                      <a:pt x="69850" y="19050"/>
                    </a:cubicBezTo>
                    <a:cubicBezTo>
                      <a:pt x="65617" y="12700"/>
                      <a:pt x="64782" y="0"/>
                      <a:pt x="57150" y="0"/>
                    </a:cubicBezTo>
                    <a:cubicBezTo>
                      <a:pt x="43276" y="0"/>
                      <a:pt x="44450" y="17190"/>
                      <a:pt x="44450" y="25400"/>
                    </a:cubicBezTo>
                    <a:lnTo>
                      <a:pt x="44450" y="25400"/>
                    </a:lnTo>
                  </a:path>
                </a:pathLst>
              </a:custGeom>
              <a:grp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Freeform 89"/>
              <p:cNvSpPr/>
              <p:nvPr/>
            </p:nvSpPr>
            <p:spPr>
              <a:xfrm>
                <a:off x="3303189" y="5873626"/>
                <a:ext cx="57694" cy="76200"/>
              </a:xfrm>
              <a:custGeom>
                <a:avLst/>
                <a:gdLst>
                  <a:gd name="connsiteX0" fmla="*/ 57694 w 57694"/>
                  <a:gd name="connsiteY0" fmla="*/ 76200 h 76200"/>
                  <a:gd name="connsiteX1" fmla="*/ 57694 w 57694"/>
                  <a:gd name="connsiteY1" fmla="*/ 76200 h 76200"/>
                  <a:gd name="connsiteX2" fmla="*/ 19594 w 57694"/>
                  <a:gd name="connsiteY2" fmla="*/ 31750 h 76200"/>
                  <a:gd name="connsiteX3" fmla="*/ 544 w 57694"/>
                  <a:gd name="connsiteY3" fmla="*/ 19050 h 76200"/>
                  <a:gd name="connsiteX4" fmla="*/ 6894 w 57694"/>
                  <a:gd name="connsiteY4" fmla="*/ 0 h 76200"/>
                  <a:gd name="connsiteX5" fmla="*/ 19594 w 57694"/>
                  <a:gd name="connsiteY5" fmla="*/ 19050 h 76200"/>
                  <a:gd name="connsiteX6" fmla="*/ 19594 w 57694"/>
                  <a:gd name="connsiteY6" fmla="*/ 1905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694" h="76200">
                    <a:moveTo>
                      <a:pt x="57694" y="76200"/>
                    </a:moveTo>
                    <a:lnTo>
                      <a:pt x="57694" y="76200"/>
                    </a:lnTo>
                    <a:cubicBezTo>
                      <a:pt x="44994" y="61383"/>
                      <a:pt x="33393" y="45549"/>
                      <a:pt x="19594" y="31750"/>
                    </a:cubicBezTo>
                    <a:cubicBezTo>
                      <a:pt x="14198" y="26354"/>
                      <a:pt x="3378" y="26136"/>
                      <a:pt x="544" y="19050"/>
                    </a:cubicBezTo>
                    <a:cubicBezTo>
                      <a:pt x="-1942" y="12835"/>
                      <a:pt x="4777" y="6350"/>
                      <a:pt x="6894" y="0"/>
                    </a:cubicBezTo>
                    <a:lnTo>
                      <a:pt x="19594" y="19050"/>
                    </a:lnTo>
                    <a:lnTo>
                      <a:pt x="19594" y="19050"/>
                    </a:lnTo>
                  </a:path>
                </a:pathLst>
              </a:custGeom>
              <a:grp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Freeform 90"/>
              <p:cNvSpPr/>
              <p:nvPr/>
            </p:nvSpPr>
            <p:spPr>
              <a:xfrm>
                <a:off x="3564083" y="6038726"/>
                <a:ext cx="69850" cy="57150"/>
              </a:xfrm>
              <a:custGeom>
                <a:avLst/>
                <a:gdLst>
                  <a:gd name="connsiteX0" fmla="*/ 0 w 69850"/>
                  <a:gd name="connsiteY0" fmla="*/ 57150 h 57150"/>
                  <a:gd name="connsiteX1" fmla="*/ 0 w 69850"/>
                  <a:gd name="connsiteY1" fmla="*/ 57150 h 57150"/>
                  <a:gd name="connsiteX2" fmla="*/ 63500 w 69850"/>
                  <a:gd name="connsiteY2" fmla="*/ 12700 h 57150"/>
                  <a:gd name="connsiteX3" fmla="*/ 69850 w 69850"/>
                  <a:gd name="connsiteY3" fmla="*/ 0 h 57150"/>
                  <a:gd name="connsiteX4" fmla="*/ 69850 w 69850"/>
                  <a:gd name="connsiteY4" fmla="*/ 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850" h="57150">
                    <a:moveTo>
                      <a:pt x="0" y="57150"/>
                    </a:moveTo>
                    <a:lnTo>
                      <a:pt x="0" y="57150"/>
                    </a:lnTo>
                    <a:cubicBezTo>
                      <a:pt x="49404" y="32448"/>
                      <a:pt x="43613" y="45845"/>
                      <a:pt x="63500" y="12700"/>
                    </a:cubicBezTo>
                    <a:cubicBezTo>
                      <a:pt x="65935" y="8641"/>
                      <a:pt x="67733" y="4233"/>
                      <a:pt x="69850" y="0"/>
                    </a:cubicBezTo>
                    <a:lnTo>
                      <a:pt x="69850" y="0"/>
                    </a:lnTo>
                  </a:path>
                </a:pathLst>
              </a:custGeom>
              <a:grp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Freeform 91"/>
              <p:cNvSpPr/>
              <p:nvPr/>
            </p:nvSpPr>
            <p:spPr>
              <a:xfrm>
                <a:off x="3233878" y="6006976"/>
                <a:ext cx="63505" cy="76200"/>
              </a:xfrm>
              <a:custGeom>
                <a:avLst/>
                <a:gdLst>
                  <a:gd name="connsiteX0" fmla="*/ 31755 w 31755"/>
                  <a:gd name="connsiteY0" fmla="*/ 50800 h 50800"/>
                  <a:gd name="connsiteX1" fmla="*/ 31755 w 31755"/>
                  <a:gd name="connsiteY1" fmla="*/ 50800 h 50800"/>
                  <a:gd name="connsiteX2" fmla="*/ 5 w 31755"/>
                  <a:gd name="connsiteY2" fmla="*/ 0 h 50800"/>
                  <a:gd name="connsiteX3" fmla="*/ 5 w 31755"/>
                  <a:gd name="connsiteY3" fmla="*/ 0 h 5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5" h="50800">
                    <a:moveTo>
                      <a:pt x="31755" y="50800"/>
                    </a:moveTo>
                    <a:lnTo>
                      <a:pt x="31755" y="50800"/>
                    </a:lnTo>
                    <a:cubicBezTo>
                      <a:pt x="-1225" y="4628"/>
                      <a:pt x="5" y="24558"/>
                      <a:pt x="5" y="0"/>
                    </a:cubicBezTo>
                    <a:lnTo>
                      <a:pt x="5" y="0"/>
                    </a:lnTo>
                  </a:path>
                </a:pathLst>
              </a:custGeom>
              <a:grp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Freeform 92"/>
              <p:cNvSpPr/>
              <p:nvPr/>
            </p:nvSpPr>
            <p:spPr>
              <a:xfrm>
                <a:off x="3589483" y="6222876"/>
                <a:ext cx="69850" cy="88900"/>
              </a:xfrm>
              <a:custGeom>
                <a:avLst/>
                <a:gdLst>
                  <a:gd name="connsiteX0" fmla="*/ 0 w 69850"/>
                  <a:gd name="connsiteY0" fmla="*/ 0 h 88900"/>
                  <a:gd name="connsiteX1" fmla="*/ 0 w 69850"/>
                  <a:gd name="connsiteY1" fmla="*/ 0 h 88900"/>
                  <a:gd name="connsiteX2" fmla="*/ 57150 w 69850"/>
                  <a:gd name="connsiteY2" fmla="*/ 50800 h 88900"/>
                  <a:gd name="connsiteX3" fmla="*/ 69850 w 69850"/>
                  <a:gd name="connsiteY3" fmla="*/ 88900 h 88900"/>
                  <a:gd name="connsiteX4" fmla="*/ 69850 w 69850"/>
                  <a:gd name="connsiteY4" fmla="*/ 88900 h 8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850" h="88900">
                    <a:moveTo>
                      <a:pt x="0" y="0"/>
                    </a:moveTo>
                    <a:lnTo>
                      <a:pt x="0" y="0"/>
                    </a:lnTo>
                    <a:cubicBezTo>
                      <a:pt x="24094" y="17210"/>
                      <a:pt x="45485" y="24553"/>
                      <a:pt x="57150" y="50800"/>
                    </a:cubicBezTo>
                    <a:cubicBezTo>
                      <a:pt x="62587" y="63033"/>
                      <a:pt x="69850" y="88900"/>
                      <a:pt x="69850" y="88900"/>
                    </a:cubicBezTo>
                    <a:lnTo>
                      <a:pt x="69850" y="88900"/>
                    </a:lnTo>
                  </a:path>
                </a:pathLst>
              </a:custGeom>
              <a:grp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Freeform 93"/>
              <p:cNvSpPr/>
              <p:nvPr/>
            </p:nvSpPr>
            <p:spPr>
              <a:xfrm>
                <a:off x="3214833" y="6222876"/>
                <a:ext cx="88900" cy="44450"/>
              </a:xfrm>
              <a:custGeom>
                <a:avLst/>
                <a:gdLst>
                  <a:gd name="connsiteX0" fmla="*/ 88900 w 88900"/>
                  <a:gd name="connsiteY0" fmla="*/ 0 h 44450"/>
                  <a:gd name="connsiteX1" fmla="*/ 88900 w 88900"/>
                  <a:gd name="connsiteY1" fmla="*/ 0 h 44450"/>
                  <a:gd name="connsiteX2" fmla="*/ 31750 w 88900"/>
                  <a:gd name="connsiteY2" fmla="*/ 19050 h 44450"/>
                  <a:gd name="connsiteX3" fmla="*/ 19050 w 88900"/>
                  <a:gd name="connsiteY3" fmla="*/ 38100 h 44450"/>
                  <a:gd name="connsiteX4" fmla="*/ 0 w 88900"/>
                  <a:gd name="connsiteY4" fmla="*/ 44450 h 44450"/>
                  <a:gd name="connsiteX5" fmla="*/ 0 w 88900"/>
                  <a:gd name="connsiteY5" fmla="*/ 44450 h 4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00" h="44450">
                    <a:moveTo>
                      <a:pt x="88900" y="0"/>
                    </a:moveTo>
                    <a:lnTo>
                      <a:pt x="88900" y="0"/>
                    </a:lnTo>
                    <a:cubicBezTo>
                      <a:pt x="69850" y="6350"/>
                      <a:pt x="49379" y="9434"/>
                      <a:pt x="31750" y="19050"/>
                    </a:cubicBezTo>
                    <a:cubicBezTo>
                      <a:pt x="25050" y="22704"/>
                      <a:pt x="25009" y="33332"/>
                      <a:pt x="19050" y="38100"/>
                    </a:cubicBezTo>
                    <a:cubicBezTo>
                      <a:pt x="13823" y="42281"/>
                      <a:pt x="0" y="44450"/>
                      <a:pt x="0" y="44450"/>
                    </a:cubicBezTo>
                    <a:lnTo>
                      <a:pt x="0" y="44450"/>
                    </a:lnTo>
                  </a:path>
                </a:pathLst>
              </a:custGeom>
              <a:grp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Freeform 94"/>
              <p:cNvSpPr/>
              <p:nvPr/>
            </p:nvSpPr>
            <p:spPr>
              <a:xfrm>
                <a:off x="3589483" y="6349876"/>
                <a:ext cx="50800" cy="114300"/>
              </a:xfrm>
              <a:custGeom>
                <a:avLst/>
                <a:gdLst>
                  <a:gd name="connsiteX0" fmla="*/ 0 w 50800"/>
                  <a:gd name="connsiteY0" fmla="*/ 0 h 114300"/>
                  <a:gd name="connsiteX1" fmla="*/ 0 w 50800"/>
                  <a:gd name="connsiteY1" fmla="*/ 0 h 114300"/>
                  <a:gd name="connsiteX2" fmla="*/ 50800 w 50800"/>
                  <a:gd name="connsiteY2" fmla="*/ 38100 h 114300"/>
                  <a:gd name="connsiteX3" fmla="*/ 50800 w 50800"/>
                  <a:gd name="connsiteY3" fmla="*/ 38100 h 114300"/>
                  <a:gd name="connsiteX4" fmla="*/ 44450 w 50800"/>
                  <a:gd name="connsiteY4" fmla="*/ 95250 h 114300"/>
                  <a:gd name="connsiteX5" fmla="*/ 38100 w 50800"/>
                  <a:gd name="connsiteY5" fmla="*/ 114300 h 114300"/>
                  <a:gd name="connsiteX6" fmla="*/ 38100 w 50800"/>
                  <a:gd name="connsiteY6" fmla="*/ 114300 h 114300"/>
                  <a:gd name="connsiteX7" fmla="*/ 38100 w 50800"/>
                  <a:gd name="connsiteY7" fmla="*/ 11430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800" h="114300">
                    <a:moveTo>
                      <a:pt x="0" y="0"/>
                    </a:moveTo>
                    <a:lnTo>
                      <a:pt x="0" y="0"/>
                    </a:lnTo>
                    <a:cubicBezTo>
                      <a:pt x="46886" y="33490"/>
                      <a:pt x="31575" y="18875"/>
                      <a:pt x="50800" y="38100"/>
                    </a:cubicBezTo>
                    <a:lnTo>
                      <a:pt x="50800" y="38100"/>
                    </a:lnTo>
                    <a:cubicBezTo>
                      <a:pt x="48683" y="57150"/>
                      <a:pt x="47601" y="76344"/>
                      <a:pt x="44450" y="95250"/>
                    </a:cubicBezTo>
                    <a:cubicBezTo>
                      <a:pt x="43350" y="101852"/>
                      <a:pt x="38100" y="114300"/>
                      <a:pt x="38100" y="114300"/>
                    </a:cubicBezTo>
                    <a:lnTo>
                      <a:pt x="38100" y="114300"/>
                    </a:lnTo>
                    <a:lnTo>
                      <a:pt x="38100" y="114300"/>
                    </a:lnTo>
                  </a:path>
                </a:pathLst>
              </a:custGeom>
              <a:grp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Freeform 95"/>
              <p:cNvSpPr/>
              <p:nvPr/>
            </p:nvSpPr>
            <p:spPr>
              <a:xfrm>
                <a:off x="3221183" y="6368926"/>
                <a:ext cx="88900" cy="88900"/>
              </a:xfrm>
              <a:custGeom>
                <a:avLst/>
                <a:gdLst>
                  <a:gd name="connsiteX0" fmla="*/ 88900 w 88900"/>
                  <a:gd name="connsiteY0" fmla="*/ 0 h 88900"/>
                  <a:gd name="connsiteX1" fmla="*/ 88900 w 88900"/>
                  <a:gd name="connsiteY1" fmla="*/ 0 h 88900"/>
                  <a:gd name="connsiteX2" fmla="*/ 31750 w 88900"/>
                  <a:gd name="connsiteY2" fmla="*/ 6350 h 88900"/>
                  <a:gd name="connsiteX3" fmla="*/ 25400 w 88900"/>
                  <a:gd name="connsiteY3" fmla="*/ 25400 h 88900"/>
                  <a:gd name="connsiteX4" fmla="*/ 25400 w 88900"/>
                  <a:gd name="connsiteY4" fmla="*/ 25400 h 88900"/>
                  <a:gd name="connsiteX5" fmla="*/ 0 w 88900"/>
                  <a:gd name="connsiteY5" fmla="*/ 88900 h 8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00" h="88900">
                    <a:moveTo>
                      <a:pt x="88900" y="0"/>
                    </a:moveTo>
                    <a:lnTo>
                      <a:pt x="88900" y="0"/>
                    </a:lnTo>
                    <a:cubicBezTo>
                      <a:pt x="69850" y="2117"/>
                      <a:pt x="49546" y="-769"/>
                      <a:pt x="31750" y="6350"/>
                    </a:cubicBezTo>
                    <a:cubicBezTo>
                      <a:pt x="25535" y="8836"/>
                      <a:pt x="25400" y="25400"/>
                      <a:pt x="25400" y="25400"/>
                    </a:cubicBezTo>
                    <a:lnTo>
                      <a:pt x="25400" y="25400"/>
                    </a:lnTo>
                    <a:lnTo>
                      <a:pt x="0" y="88900"/>
                    </a:lnTo>
                  </a:path>
                </a:pathLst>
              </a:custGeom>
              <a:grp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Freeform 96"/>
              <p:cNvSpPr/>
              <p:nvPr/>
            </p:nvSpPr>
            <p:spPr>
              <a:xfrm>
                <a:off x="3240233" y="6241926"/>
                <a:ext cx="0" cy="0"/>
              </a:xfrm>
              <a:custGeom>
                <a:avLst/>
                <a:gdLst>
                  <a:gd name="connsiteX0" fmla="*/ 0 w 0"/>
                  <a:gd name="connsiteY0" fmla="*/ 0 h 0"/>
                  <a:gd name="connsiteX1" fmla="*/ 0 w 0"/>
                  <a:gd name="connsiteY1" fmla="*/ 0 h 0"/>
                  <a:gd name="connsiteX2" fmla="*/ 0 w 0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Freeform 97"/>
              <p:cNvSpPr/>
              <p:nvPr/>
            </p:nvSpPr>
            <p:spPr>
              <a:xfrm>
                <a:off x="3437083" y="6165726"/>
                <a:ext cx="6350" cy="355600"/>
              </a:xfrm>
              <a:custGeom>
                <a:avLst/>
                <a:gdLst>
                  <a:gd name="connsiteX0" fmla="*/ 6350 w 6350"/>
                  <a:gd name="connsiteY0" fmla="*/ 0 h 355600"/>
                  <a:gd name="connsiteX1" fmla="*/ 6350 w 6350"/>
                  <a:gd name="connsiteY1" fmla="*/ 0 h 355600"/>
                  <a:gd name="connsiteX2" fmla="*/ 0 w 6350"/>
                  <a:gd name="connsiteY2" fmla="*/ 57150 h 355600"/>
                  <a:gd name="connsiteX3" fmla="*/ 6350 w 6350"/>
                  <a:gd name="connsiteY3" fmla="*/ 355600 h 355600"/>
                  <a:gd name="connsiteX4" fmla="*/ 6350 w 6350"/>
                  <a:gd name="connsiteY4" fmla="*/ 355600 h 35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0" h="355600">
                    <a:moveTo>
                      <a:pt x="6350" y="0"/>
                    </a:moveTo>
                    <a:lnTo>
                      <a:pt x="6350" y="0"/>
                    </a:lnTo>
                    <a:cubicBezTo>
                      <a:pt x="4233" y="19050"/>
                      <a:pt x="0" y="37983"/>
                      <a:pt x="0" y="57150"/>
                    </a:cubicBezTo>
                    <a:cubicBezTo>
                      <a:pt x="0" y="156656"/>
                      <a:pt x="6350" y="256094"/>
                      <a:pt x="6350" y="355600"/>
                    </a:cubicBezTo>
                    <a:lnTo>
                      <a:pt x="6350" y="355600"/>
                    </a:lnTo>
                  </a:path>
                </a:pathLst>
              </a:custGeom>
              <a:grpFill/>
              <a:ln w="12700">
                <a:solidFill>
                  <a:schemeClr val="bg2">
                    <a:lumMod val="25000"/>
                  </a:schemeClr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Freeform 98"/>
              <p:cNvSpPr/>
              <p:nvPr/>
            </p:nvSpPr>
            <p:spPr>
              <a:xfrm>
                <a:off x="3341833" y="5968258"/>
                <a:ext cx="158750" cy="19668"/>
              </a:xfrm>
              <a:custGeom>
                <a:avLst/>
                <a:gdLst>
                  <a:gd name="connsiteX0" fmla="*/ 0 w 158750"/>
                  <a:gd name="connsiteY0" fmla="*/ 19668 h 19668"/>
                  <a:gd name="connsiteX1" fmla="*/ 0 w 158750"/>
                  <a:gd name="connsiteY1" fmla="*/ 19668 h 19668"/>
                  <a:gd name="connsiteX2" fmla="*/ 50800 w 158750"/>
                  <a:gd name="connsiteY2" fmla="*/ 618 h 19668"/>
                  <a:gd name="connsiteX3" fmla="*/ 146050 w 158750"/>
                  <a:gd name="connsiteY3" fmla="*/ 6968 h 19668"/>
                  <a:gd name="connsiteX4" fmla="*/ 158750 w 158750"/>
                  <a:gd name="connsiteY4" fmla="*/ 6968 h 19668"/>
                  <a:gd name="connsiteX5" fmla="*/ 158750 w 158750"/>
                  <a:gd name="connsiteY5" fmla="*/ 6968 h 19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8750" h="19668">
                    <a:moveTo>
                      <a:pt x="0" y="19668"/>
                    </a:moveTo>
                    <a:lnTo>
                      <a:pt x="0" y="19668"/>
                    </a:lnTo>
                    <a:cubicBezTo>
                      <a:pt x="16933" y="13318"/>
                      <a:pt x="32783" y="2185"/>
                      <a:pt x="50800" y="618"/>
                    </a:cubicBezTo>
                    <a:cubicBezTo>
                      <a:pt x="82501" y="-2139"/>
                      <a:pt x="114284" y="5099"/>
                      <a:pt x="146050" y="6968"/>
                    </a:cubicBezTo>
                    <a:cubicBezTo>
                      <a:pt x="150276" y="7217"/>
                      <a:pt x="154517" y="6968"/>
                      <a:pt x="158750" y="6968"/>
                    </a:cubicBezTo>
                    <a:lnTo>
                      <a:pt x="158750" y="6968"/>
                    </a:lnTo>
                  </a:path>
                </a:pathLst>
              </a:custGeom>
              <a:grpFill/>
              <a:ln w="12700">
                <a:solidFill>
                  <a:schemeClr val="bg2">
                    <a:lumMod val="25000"/>
                  </a:schemeClr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Freeform 99"/>
              <p:cNvSpPr/>
              <p:nvPr/>
            </p:nvSpPr>
            <p:spPr>
              <a:xfrm>
                <a:off x="3424383" y="6070476"/>
                <a:ext cx="6350" cy="57150"/>
              </a:xfrm>
              <a:custGeom>
                <a:avLst/>
                <a:gdLst>
                  <a:gd name="connsiteX0" fmla="*/ 0 w 6350"/>
                  <a:gd name="connsiteY0" fmla="*/ 0 h 57150"/>
                  <a:gd name="connsiteX1" fmla="*/ 0 w 6350"/>
                  <a:gd name="connsiteY1" fmla="*/ 0 h 57150"/>
                  <a:gd name="connsiteX2" fmla="*/ 6350 w 6350"/>
                  <a:gd name="connsiteY2" fmla="*/ 57150 h 57150"/>
                  <a:gd name="connsiteX3" fmla="*/ 6350 w 6350"/>
                  <a:gd name="connsiteY3" fmla="*/ 5715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50" h="57150">
                    <a:moveTo>
                      <a:pt x="0" y="0"/>
                    </a:moveTo>
                    <a:lnTo>
                      <a:pt x="0" y="0"/>
                    </a:lnTo>
                    <a:lnTo>
                      <a:pt x="6350" y="57150"/>
                    </a:lnTo>
                    <a:lnTo>
                      <a:pt x="6350" y="57150"/>
                    </a:lnTo>
                  </a:path>
                </a:pathLst>
              </a:custGeom>
              <a:grpFill/>
              <a:ln w="12700">
                <a:solidFill>
                  <a:schemeClr val="bg2">
                    <a:lumMod val="25000"/>
                  </a:schemeClr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042" name="Picture 16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944348">
              <a:off x="4885682" y="2765568"/>
              <a:ext cx="323850" cy="207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43" name="Picture 17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048296">
              <a:off x="4737008" y="3081023"/>
              <a:ext cx="323850" cy="207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04" name="Group 103"/>
            <p:cNvGrpSpPr/>
            <p:nvPr/>
          </p:nvGrpSpPr>
          <p:grpSpPr>
            <a:xfrm rot="1139271">
              <a:off x="237181" y="4445259"/>
              <a:ext cx="881757" cy="1306324"/>
              <a:chOff x="3214833" y="5873626"/>
              <a:chExt cx="444500" cy="673102"/>
            </a:xfrm>
          </p:grpSpPr>
          <p:sp>
            <p:nvSpPr>
              <p:cNvPr id="105" name="Freeform 104"/>
              <p:cNvSpPr/>
              <p:nvPr/>
            </p:nvSpPr>
            <p:spPr>
              <a:xfrm>
                <a:off x="3310083" y="6146676"/>
                <a:ext cx="274335" cy="400052"/>
              </a:xfrm>
              <a:custGeom>
                <a:avLst/>
                <a:gdLst>
                  <a:gd name="connsiteX0" fmla="*/ 0 w 274335"/>
                  <a:gd name="connsiteY0" fmla="*/ 25400 h 400052"/>
                  <a:gd name="connsiteX1" fmla="*/ 0 w 274335"/>
                  <a:gd name="connsiteY1" fmla="*/ 25400 h 400052"/>
                  <a:gd name="connsiteX2" fmla="*/ 6350 w 274335"/>
                  <a:gd name="connsiteY2" fmla="*/ 273050 h 400052"/>
                  <a:gd name="connsiteX3" fmla="*/ 12700 w 274335"/>
                  <a:gd name="connsiteY3" fmla="*/ 298450 h 400052"/>
                  <a:gd name="connsiteX4" fmla="*/ 25400 w 274335"/>
                  <a:gd name="connsiteY4" fmla="*/ 355600 h 400052"/>
                  <a:gd name="connsiteX5" fmla="*/ 44450 w 274335"/>
                  <a:gd name="connsiteY5" fmla="*/ 374650 h 400052"/>
                  <a:gd name="connsiteX6" fmla="*/ 82550 w 274335"/>
                  <a:gd name="connsiteY6" fmla="*/ 400050 h 400052"/>
                  <a:gd name="connsiteX7" fmla="*/ 203200 w 274335"/>
                  <a:gd name="connsiteY7" fmla="*/ 387350 h 400052"/>
                  <a:gd name="connsiteX8" fmla="*/ 222250 w 274335"/>
                  <a:gd name="connsiteY8" fmla="*/ 374650 h 400052"/>
                  <a:gd name="connsiteX9" fmla="*/ 241300 w 274335"/>
                  <a:gd name="connsiteY9" fmla="*/ 336550 h 400052"/>
                  <a:gd name="connsiteX10" fmla="*/ 260350 w 274335"/>
                  <a:gd name="connsiteY10" fmla="*/ 298450 h 400052"/>
                  <a:gd name="connsiteX11" fmla="*/ 266700 w 274335"/>
                  <a:gd name="connsiteY11" fmla="*/ 254000 h 400052"/>
                  <a:gd name="connsiteX12" fmla="*/ 266700 w 274335"/>
                  <a:gd name="connsiteY12" fmla="*/ 31750 h 400052"/>
                  <a:gd name="connsiteX13" fmla="*/ 247650 w 274335"/>
                  <a:gd name="connsiteY13" fmla="*/ 19050 h 400052"/>
                  <a:gd name="connsiteX14" fmla="*/ 165100 w 274335"/>
                  <a:gd name="connsiteY14" fmla="*/ 0 h 400052"/>
                  <a:gd name="connsiteX15" fmla="*/ 31750 w 274335"/>
                  <a:gd name="connsiteY15" fmla="*/ 6350 h 400052"/>
                  <a:gd name="connsiteX16" fmla="*/ 0 w 274335"/>
                  <a:gd name="connsiteY16" fmla="*/ 25400 h 400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4335" h="400052">
                    <a:moveTo>
                      <a:pt x="0" y="25400"/>
                    </a:moveTo>
                    <a:lnTo>
                      <a:pt x="0" y="25400"/>
                    </a:lnTo>
                    <a:cubicBezTo>
                      <a:pt x="2117" y="107950"/>
                      <a:pt x="2513" y="190562"/>
                      <a:pt x="6350" y="273050"/>
                    </a:cubicBezTo>
                    <a:cubicBezTo>
                      <a:pt x="6755" y="281768"/>
                      <a:pt x="10988" y="289892"/>
                      <a:pt x="12700" y="298450"/>
                    </a:cubicBezTo>
                    <a:cubicBezTo>
                      <a:pt x="13688" y="303389"/>
                      <a:pt x="18338" y="345007"/>
                      <a:pt x="25400" y="355600"/>
                    </a:cubicBezTo>
                    <a:cubicBezTo>
                      <a:pt x="30381" y="363072"/>
                      <a:pt x="37361" y="369137"/>
                      <a:pt x="44450" y="374650"/>
                    </a:cubicBezTo>
                    <a:cubicBezTo>
                      <a:pt x="56498" y="384021"/>
                      <a:pt x="82550" y="400050"/>
                      <a:pt x="82550" y="400050"/>
                    </a:cubicBezTo>
                    <a:cubicBezTo>
                      <a:pt x="91871" y="399467"/>
                      <a:pt x="171479" y="403210"/>
                      <a:pt x="203200" y="387350"/>
                    </a:cubicBezTo>
                    <a:cubicBezTo>
                      <a:pt x="210026" y="383937"/>
                      <a:pt x="215900" y="378883"/>
                      <a:pt x="222250" y="374650"/>
                    </a:cubicBezTo>
                    <a:cubicBezTo>
                      <a:pt x="258646" y="320055"/>
                      <a:pt x="215010" y="389130"/>
                      <a:pt x="241300" y="336550"/>
                    </a:cubicBezTo>
                    <a:cubicBezTo>
                      <a:pt x="265919" y="287311"/>
                      <a:pt x="244389" y="346333"/>
                      <a:pt x="260350" y="298450"/>
                    </a:cubicBezTo>
                    <a:cubicBezTo>
                      <a:pt x="262467" y="283633"/>
                      <a:pt x="265133" y="268885"/>
                      <a:pt x="266700" y="254000"/>
                    </a:cubicBezTo>
                    <a:cubicBezTo>
                      <a:pt x="274599" y="178960"/>
                      <a:pt x="278933" y="108204"/>
                      <a:pt x="266700" y="31750"/>
                    </a:cubicBezTo>
                    <a:cubicBezTo>
                      <a:pt x="265494" y="24214"/>
                      <a:pt x="254624" y="22150"/>
                      <a:pt x="247650" y="19050"/>
                    </a:cubicBezTo>
                    <a:cubicBezTo>
                      <a:pt x="214619" y="4370"/>
                      <a:pt x="201260" y="5166"/>
                      <a:pt x="165100" y="0"/>
                    </a:cubicBezTo>
                    <a:cubicBezTo>
                      <a:pt x="120650" y="2117"/>
                      <a:pt x="75907" y="830"/>
                      <a:pt x="31750" y="6350"/>
                    </a:cubicBezTo>
                    <a:cubicBezTo>
                      <a:pt x="10939" y="8951"/>
                      <a:pt x="5292" y="22225"/>
                      <a:pt x="0" y="254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Freeform 105"/>
              <p:cNvSpPr/>
              <p:nvPr/>
            </p:nvSpPr>
            <p:spPr>
              <a:xfrm>
                <a:off x="3298062" y="5937126"/>
                <a:ext cx="260342" cy="222250"/>
              </a:xfrm>
              <a:custGeom>
                <a:avLst/>
                <a:gdLst>
                  <a:gd name="connsiteX0" fmla="*/ 62821 w 260342"/>
                  <a:gd name="connsiteY0" fmla="*/ 6350 h 222250"/>
                  <a:gd name="connsiteX1" fmla="*/ 62821 w 260342"/>
                  <a:gd name="connsiteY1" fmla="*/ 6350 h 222250"/>
                  <a:gd name="connsiteX2" fmla="*/ 119971 w 260342"/>
                  <a:gd name="connsiteY2" fmla="*/ 0 h 222250"/>
                  <a:gd name="connsiteX3" fmla="*/ 164421 w 260342"/>
                  <a:gd name="connsiteY3" fmla="*/ 6350 h 222250"/>
                  <a:gd name="connsiteX4" fmla="*/ 196171 w 260342"/>
                  <a:gd name="connsiteY4" fmla="*/ 19050 h 222250"/>
                  <a:gd name="connsiteX5" fmla="*/ 215221 w 260342"/>
                  <a:gd name="connsiteY5" fmla="*/ 25400 h 222250"/>
                  <a:gd name="connsiteX6" fmla="*/ 227921 w 260342"/>
                  <a:gd name="connsiteY6" fmla="*/ 63500 h 222250"/>
                  <a:gd name="connsiteX7" fmla="*/ 240621 w 260342"/>
                  <a:gd name="connsiteY7" fmla="*/ 82550 h 222250"/>
                  <a:gd name="connsiteX8" fmla="*/ 259671 w 260342"/>
                  <a:gd name="connsiteY8" fmla="*/ 158750 h 222250"/>
                  <a:gd name="connsiteX9" fmla="*/ 253321 w 260342"/>
                  <a:gd name="connsiteY9" fmla="*/ 203200 h 222250"/>
                  <a:gd name="connsiteX10" fmla="*/ 177121 w 260342"/>
                  <a:gd name="connsiteY10" fmla="*/ 215900 h 222250"/>
                  <a:gd name="connsiteX11" fmla="*/ 158071 w 260342"/>
                  <a:gd name="connsiteY11" fmla="*/ 222250 h 222250"/>
                  <a:gd name="connsiteX12" fmla="*/ 81871 w 260342"/>
                  <a:gd name="connsiteY12" fmla="*/ 215900 h 222250"/>
                  <a:gd name="connsiteX13" fmla="*/ 62821 w 260342"/>
                  <a:gd name="connsiteY13" fmla="*/ 209550 h 222250"/>
                  <a:gd name="connsiteX14" fmla="*/ 18371 w 260342"/>
                  <a:gd name="connsiteY14" fmla="*/ 196850 h 222250"/>
                  <a:gd name="connsiteX15" fmla="*/ 12021 w 260342"/>
                  <a:gd name="connsiteY15" fmla="*/ 107950 h 222250"/>
                  <a:gd name="connsiteX16" fmla="*/ 37421 w 260342"/>
                  <a:gd name="connsiteY16" fmla="*/ 69850 h 222250"/>
                  <a:gd name="connsiteX17" fmla="*/ 62821 w 260342"/>
                  <a:gd name="connsiteY17" fmla="*/ 44450 h 222250"/>
                  <a:gd name="connsiteX18" fmla="*/ 62821 w 260342"/>
                  <a:gd name="connsiteY18" fmla="*/ 6350 h 222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60342" h="222250">
                    <a:moveTo>
                      <a:pt x="62821" y="6350"/>
                    </a:moveTo>
                    <a:lnTo>
                      <a:pt x="62821" y="6350"/>
                    </a:lnTo>
                    <a:cubicBezTo>
                      <a:pt x="81871" y="4233"/>
                      <a:pt x="100804" y="0"/>
                      <a:pt x="119971" y="0"/>
                    </a:cubicBezTo>
                    <a:cubicBezTo>
                      <a:pt x="134938" y="0"/>
                      <a:pt x="149901" y="2720"/>
                      <a:pt x="164421" y="6350"/>
                    </a:cubicBezTo>
                    <a:cubicBezTo>
                      <a:pt x="175479" y="9115"/>
                      <a:pt x="185498" y="15048"/>
                      <a:pt x="196171" y="19050"/>
                    </a:cubicBezTo>
                    <a:cubicBezTo>
                      <a:pt x="202438" y="21400"/>
                      <a:pt x="208871" y="23283"/>
                      <a:pt x="215221" y="25400"/>
                    </a:cubicBezTo>
                    <a:cubicBezTo>
                      <a:pt x="219454" y="38100"/>
                      <a:pt x="220495" y="52361"/>
                      <a:pt x="227921" y="63500"/>
                    </a:cubicBezTo>
                    <a:cubicBezTo>
                      <a:pt x="232154" y="69850"/>
                      <a:pt x="237521" y="75576"/>
                      <a:pt x="240621" y="82550"/>
                    </a:cubicBezTo>
                    <a:cubicBezTo>
                      <a:pt x="254038" y="112739"/>
                      <a:pt x="254346" y="126802"/>
                      <a:pt x="259671" y="158750"/>
                    </a:cubicBezTo>
                    <a:cubicBezTo>
                      <a:pt x="257554" y="173567"/>
                      <a:pt x="265627" y="194681"/>
                      <a:pt x="253321" y="203200"/>
                    </a:cubicBezTo>
                    <a:cubicBezTo>
                      <a:pt x="232149" y="217857"/>
                      <a:pt x="201550" y="207757"/>
                      <a:pt x="177121" y="215900"/>
                    </a:cubicBezTo>
                    <a:lnTo>
                      <a:pt x="158071" y="222250"/>
                    </a:lnTo>
                    <a:cubicBezTo>
                      <a:pt x="132671" y="220133"/>
                      <a:pt x="107135" y="219269"/>
                      <a:pt x="81871" y="215900"/>
                    </a:cubicBezTo>
                    <a:cubicBezTo>
                      <a:pt x="75236" y="215015"/>
                      <a:pt x="69232" y="211473"/>
                      <a:pt x="62821" y="209550"/>
                    </a:cubicBezTo>
                    <a:cubicBezTo>
                      <a:pt x="48061" y="205122"/>
                      <a:pt x="33188" y="201083"/>
                      <a:pt x="18371" y="196850"/>
                    </a:cubicBezTo>
                    <a:cubicBezTo>
                      <a:pt x="-3733" y="163694"/>
                      <a:pt x="-5941" y="169019"/>
                      <a:pt x="12021" y="107950"/>
                    </a:cubicBezTo>
                    <a:cubicBezTo>
                      <a:pt x="16328" y="93307"/>
                      <a:pt x="32594" y="84330"/>
                      <a:pt x="37421" y="69850"/>
                    </a:cubicBezTo>
                    <a:cubicBezTo>
                      <a:pt x="45888" y="44450"/>
                      <a:pt x="37421" y="52917"/>
                      <a:pt x="62821" y="44450"/>
                    </a:cubicBezTo>
                    <a:cubicBezTo>
                      <a:pt x="69586" y="10624"/>
                      <a:pt x="62821" y="12700"/>
                      <a:pt x="62821" y="635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Freeform 106"/>
              <p:cNvSpPr/>
              <p:nvPr/>
            </p:nvSpPr>
            <p:spPr>
              <a:xfrm>
                <a:off x="3506933" y="5879976"/>
                <a:ext cx="69850" cy="82550"/>
              </a:xfrm>
              <a:custGeom>
                <a:avLst/>
                <a:gdLst>
                  <a:gd name="connsiteX0" fmla="*/ 0 w 69850"/>
                  <a:gd name="connsiteY0" fmla="*/ 82550 h 82550"/>
                  <a:gd name="connsiteX1" fmla="*/ 0 w 69850"/>
                  <a:gd name="connsiteY1" fmla="*/ 82550 h 82550"/>
                  <a:gd name="connsiteX2" fmla="*/ 50800 w 69850"/>
                  <a:gd name="connsiteY2" fmla="*/ 57150 h 82550"/>
                  <a:gd name="connsiteX3" fmla="*/ 57150 w 69850"/>
                  <a:gd name="connsiteY3" fmla="*/ 38100 h 82550"/>
                  <a:gd name="connsiteX4" fmla="*/ 69850 w 69850"/>
                  <a:gd name="connsiteY4" fmla="*/ 19050 h 82550"/>
                  <a:gd name="connsiteX5" fmla="*/ 57150 w 69850"/>
                  <a:gd name="connsiteY5" fmla="*/ 0 h 82550"/>
                  <a:gd name="connsiteX6" fmla="*/ 44450 w 69850"/>
                  <a:gd name="connsiteY6" fmla="*/ 25400 h 82550"/>
                  <a:gd name="connsiteX7" fmla="*/ 44450 w 69850"/>
                  <a:gd name="connsiteY7" fmla="*/ 25400 h 82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9850" h="82550">
                    <a:moveTo>
                      <a:pt x="0" y="82550"/>
                    </a:moveTo>
                    <a:lnTo>
                      <a:pt x="0" y="82550"/>
                    </a:lnTo>
                    <a:cubicBezTo>
                      <a:pt x="16933" y="74083"/>
                      <a:pt x="35856" y="68773"/>
                      <a:pt x="50800" y="57150"/>
                    </a:cubicBezTo>
                    <a:cubicBezTo>
                      <a:pt x="56084" y="53041"/>
                      <a:pt x="54157" y="44087"/>
                      <a:pt x="57150" y="38100"/>
                    </a:cubicBezTo>
                    <a:cubicBezTo>
                      <a:pt x="60563" y="31274"/>
                      <a:pt x="65617" y="25400"/>
                      <a:pt x="69850" y="19050"/>
                    </a:cubicBezTo>
                    <a:cubicBezTo>
                      <a:pt x="65617" y="12700"/>
                      <a:pt x="64782" y="0"/>
                      <a:pt x="57150" y="0"/>
                    </a:cubicBezTo>
                    <a:cubicBezTo>
                      <a:pt x="43276" y="0"/>
                      <a:pt x="44450" y="17190"/>
                      <a:pt x="44450" y="25400"/>
                    </a:cubicBezTo>
                    <a:lnTo>
                      <a:pt x="44450" y="25400"/>
                    </a:lnTo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Freeform 107"/>
              <p:cNvSpPr/>
              <p:nvPr/>
            </p:nvSpPr>
            <p:spPr>
              <a:xfrm>
                <a:off x="3303189" y="5873626"/>
                <a:ext cx="57694" cy="76200"/>
              </a:xfrm>
              <a:custGeom>
                <a:avLst/>
                <a:gdLst>
                  <a:gd name="connsiteX0" fmla="*/ 57694 w 57694"/>
                  <a:gd name="connsiteY0" fmla="*/ 76200 h 76200"/>
                  <a:gd name="connsiteX1" fmla="*/ 57694 w 57694"/>
                  <a:gd name="connsiteY1" fmla="*/ 76200 h 76200"/>
                  <a:gd name="connsiteX2" fmla="*/ 19594 w 57694"/>
                  <a:gd name="connsiteY2" fmla="*/ 31750 h 76200"/>
                  <a:gd name="connsiteX3" fmla="*/ 544 w 57694"/>
                  <a:gd name="connsiteY3" fmla="*/ 19050 h 76200"/>
                  <a:gd name="connsiteX4" fmla="*/ 6894 w 57694"/>
                  <a:gd name="connsiteY4" fmla="*/ 0 h 76200"/>
                  <a:gd name="connsiteX5" fmla="*/ 19594 w 57694"/>
                  <a:gd name="connsiteY5" fmla="*/ 19050 h 76200"/>
                  <a:gd name="connsiteX6" fmla="*/ 19594 w 57694"/>
                  <a:gd name="connsiteY6" fmla="*/ 1905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694" h="76200">
                    <a:moveTo>
                      <a:pt x="57694" y="76200"/>
                    </a:moveTo>
                    <a:lnTo>
                      <a:pt x="57694" y="76200"/>
                    </a:lnTo>
                    <a:cubicBezTo>
                      <a:pt x="44994" y="61383"/>
                      <a:pt x="33393" y="45549"/>
                      <a:pt x="19594" y="31750"/>
                    </a:cubicBezTo>
                    <a:cubicBezTo>
                      <a:pt x="14198" y="26354"/>
                      <a:pt x="3378" y="26136"/>
                      <a:pt x="544" y="19050"/>
                    </a:cubicBezTo>
                    <a:cubicBezTo>
                      <a:pt x="-1942" y="12835"/>
                      <a:pt x="4777" y="6350"/>
                      <a:pt x="6894" y="0"/>
                    </a:cubicBezTo>
                    <a:lnTo>
                      <a:pt x="19594" y="19050"/>
                    </a:lnTo>
                    <a:lnTo>
                      <a:pt x="19594" y="19050"/>
                    </a:lnTo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Freeform 108"/>
              <p:cNvSpPr/>
              <p:nvPr/>
            </p:nvSpPr>
            <p:spPr>
              <a:xfrm>
                <a:off x="3564083" y="6038726"/>
                <a:ext cx="69850" cy="57150"/>
              </a:xfrm>
              <a:custGeom>
                <a:avLst/>
                <a:gdLst>
                  <a:gd name="connsiteX0" fmla="*/ 0 w 69850"/>
                  <a:gd name="connsiteY0" fmla="*/ 57150 h 57150"/>
                  <a:gd name="connsiteX1" fmla="*/ 0 w 69850"/>
                  <a:gd name="connsiteY1" fmla="*/ 57150 h 57150"/>
                  <a:gd name="connsiteX2" fmla="*/ 63500 w 69850"/>
                  <a:gd name="connsiteY2" fmla="*/ 12700 h 57150"/>
                  <a:gd name="connsiteX3" fmla="*/ 69850 w 69850"/>
                  <a:gd name="connsiteY3" fmla="*/ 0 h 57150"/>
                  <a:gd name="connsiteX4" fmla="*/ 69850 w 69850"/>
                  <a:gd name="connsiteY4" fmla="*/ 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850" h="57150">
                    <a:moveTo>
                      <a:pt x="0" y="57150"/>
                    </a:moveTo>
                    <a:lnTo>
                      <a:pt x="0" y="57150"/>
                    </a:lnTo>
                    <a:cubicBezTo>
                      <a:pt x="49404" y="32448"/>
                      <a:pt x="43613" y="45845"/>
                      <a:pt x="63500" y="12700"/>
                    </a:cubicBezTo>
                    <a:cubicBezTo>
                      <a:pt x="65935" y="8641"/>
                      <a:pt x="67733" y="4233"/>
                      <a:pt x="69850" y="0"/>
                    </a:cubicBezTo>
                    <a:lnTo>
                      <a:pt x="69850" y="0"/>
                    </a:lnTo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Freeform 109"/>
              <p:cNvSpPr/>
              <p:nvPr/>
            </p:nvSpPr>
            <p:spPr>
              <a:xfrm>
                <a:off x="3233878" y="6006976"/>
                <a:ext cx="63505" cy="76200"/>
              </a:xfrm>
              <a:custGeom>
                <a:avLst/>
                <a:gdLst>
                  <a:gd name="connsiteX0" fmla="*/ 31755 w 31755"/>
                  <a:gd name="connsiteY0" fmla="*/ 50800 h 50800"/>
                  <a:gd name="connsiteX1" fmla="*/ 31755 w 31755"/>
                  <a:gd name="connsiteY1" fmla="*/ 50800 h 50800"/>
                  <a:gd name="connsiteX2" fmla="*/ 5 w 31755"/>
                  <a:gd name="connsiteY2" fmla="*/ 0 h 50800"/>
                  <a:gd name="connsiteX3" fmla="*/ 5 w 31755"/>
                  <a:gd name="connsiteY3" fmla="*/ 0 h 5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5" h="50800">
                    <a:moveTo>
                      <a:pt x="31755" y="50800"/>
                    </a:moveTo>
                    <a:lnTo>
                      <a:pt x="31755" y="50800"/>
                    </a:lnTo>
                    <a:cubicBezTo>
                      <a:pt x="-1225" y="4628"/>
                      <a:pt x="5" y="24558"/>
                      <a:pt x="5" y="0"/>
                    </a:cubicBezTo>
                    <a:lnTo>
                      <a:pt x="5" y="0"/>
                    </a:lnTo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Freeform 110"/>
              <p:cNvSpPr/>
              <p:nvPr/>
            </p:nvSpPr>
            <p:spPr>
              <a:xfrm>
                <a:off x="3589483" y="6222876"/>
                <a:ext cx="69850" cy="88900"/>
              </a:xfrm>
              <a:custGeom>
                <a:avLst/>
                <a:gdLst>
                  <a:gd name="connsiteX0" fmla="*/ 0 w 69850"/>
                  <a:gd name="connsiteY0" fmla="*/ 0 h 88900"/>
                  <a:gd name="connsiteX1" fmla="*/ 0 w 69850"/>
                  <a:gd name="connsiteY1" fmla="*/ 0 h 88900"/>
                  <a:gd name="connsiteX2" fmla="*/ 57150 w 69850"/>
                  <a:gd name="connsiteY2" fmla="*/ 50800 h 88900"/>
                  <a:gd name="connsiteX3" fmla="*/ 69850 w 69850"/>
                  <a:gd name="connsiteY3" fmla="*/ 88900 h 88900"/>
                  <a:gd name="connsiteX4" fmla="*/ 69850 w 69850"/>
                  <a:gd name="connsiteY4" fmla="*/ 88900 h 8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850" h="88900">
                    <a:moveTo>
                      <a:pt x="0" y="0"/>
                    </a:moveTo>
                    <a:lnTo>
                      <a:pt x="0" y="0"/>
                    </a:lnTo>
                    <a:cubicBezTo>
                      <a:pt x="24094" y="17210"/>
                      <a:pt x="45485" y="24553"/>
                      <a:pt x="57150" y="50800"/>
                    </a:cubicBezTo>
                    <a:cubicBezTo>
                      <a:pt x="62587" y="63033"/>
                      <a:pt x="69850" y="88900"/>
                      <a:pt x="69850" y="88900"/>
                    </a:cubicBezTo>
                    <a:lnTo>
                      <a:pt x="69850" y="88900"/>
                    </a:lnTo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Freeform 111"/>
              <p:cNvSpPr/>
              <p:nvPr/>
            </p:nvSpPr>
            <p:spPr>
              <a:xfrm>
                <a:off x="3214833" y="6222876"/>
                <a:ext cx="88900" cy="44450"/>
              </a:xfrm>
              <a:custGeom>
                <a:avLst/>
                <a:gdLst>
                  <a:gd name="connsiteX0" fmla="*/ 88900 w 88900"/>
                  <a:gd name="connsiteY0" fmla="*/ 0 h 44450"/>
                  <a:gd name="connsiteX1" fmla="*/ 88900 w 88900"/>
                  <a:gd name="connsiteY1" fmla="*/ 0 h 44450"/>
                  <a:gd name="connsiteX2" fmla="*/ 31750 w 88900"/>
                  <a:gd name="connsiteY2" fmla="*/ 19050 h 44450"/>
                  <a:gd name="connsiteX3" fmla="*/ 19050 w 88900"/>
                  <a:gd name="connsiteY3" fmla="*/ 38100 h 44450"/>
                  <a:gd name="connsiteX4" fmla="*/ 0 w 88900"/>
                  <a:gd name="connsiteY4" fmla="*/ 44450 h 44450"/>
                  <a:gd name="connsiteX5" fmla="*/ 0 w 88900"/>
                  <a:gd name="connsiteY5" fmla="*/ 44450 h 4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00" h="44450">
                    <a:moveTo>
                      <a:pt x="88900" y="0"/>
                    </a:moveTo>
                    <a:lnTo>
                      <a:pt x="88900" y="0"/>
                    </a:lnTo>
                    <a:cubicBezTo>
                      <a:pt x="69850" y="6350"/>
                      <a:pt x="49379" y="9434"/>
                      <a:pt x="31750" y="19050"/>
                    </a:cubicBezTo>
                    <a:cubicBezTo>
                      <a:pt x="25050" y="22704"/>
                      <a:pt x="25009" y="33332"/>
                      <a:pt x="19050" y="38100"/>
                    </a:cubicBezTo>
                    <a:cubicBezTo>
                      <a:pt x="13823" y="42281"/>
                      <a:pt x="0" y="44450"/>
                      <a:pt x="0" y="44450"/>
                    </a:cubicBezTo>
                    <a:lnTo>
                      <a:pt x="0" y="44450"/>
                    </a:lnTo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Freeform 112"/>
              <p:cNvSpPr/>
              <p:nvPr/>
            </p:nvSpPr>
            <p:spPr>
              <a:xfrm>
                <a:off x="3589483" y="6349876"/>
                <a:ext cx="50800" cy="114300"/>
              </a:xfrm>
              <a:custGeom>
                <a:avLst/>
                <a:gdLst>
                  <a:gd name="connsiteX0" fmla="*/ 0 w 50800"/>
                  <a:gd name="connsiteY0" fmla="*/ 0 h 114300"/>
                  <a:gd name="connsiteX1" fmla="*/ 0 w 50800"/>
                  <a:gd name="connsiteY1" fmla="*/ 0 h 114300"/>
                  <a:gd name="connsiteX2" fmla="*/ 50800 w 50800"/>
                  <a:gd name="connsiteY2" fmla="*/ 38100 h 114300"/>
                  <a:gd name="connsiteX3" fmla="*/ 50800 w 50800"/>
                  <a:gd name="connsiteY3" fmla="*/ 38100 h 114300"/>
                  <a:gd name="connsiteX4" fmla="*/ 44450 w 50800"/>
                  <a:gd name="connsiteY4" fmla="*/ 95250 h 114300"/>
                  <a:gd name="connsiteX5" fmla="*/ 38100 w 50800"/>
                  <a:gd name="connsiteY5" fmla="*/ 114300 h 114300"/>
                  <a:gd name="connsiteX6" fmla="*/ 38100 w 50800"/>
                  <a:gd name="connsiteY6" fmla="*/ 114300 h 114300"/>
                  <a:gd name="connsiteX7" fmla="*/ 38100 w 50800"/>
                  <a:gd name="connsiteY7" fmla="*/ 11430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800" h="114300">
                    <a:moveTo>
                      <a:pt x="0" y="0"/>
                    </a:moveTo>
                    <a:lnTo>
                      <a:pt x="0" y="0"/>
                    </a:lnTo>
                    <a:cubicBezTo>
                      <a:pt x="46886" y="33490"/>
                      <a:pt x="31575" y="18875"/>
                      <a:pt x="50800" y="38100"/>
                    </a:cubicBezTo>
                    <a:lnTo>
                      <a:pt x="50800" y="38100"/>
                    </a:lnTo>
                    <a:cubicBezTo>
                      <a:pt x="48683" y="57150"/>
                      <a:pt x="47601" y="76344"/>
                      <a:pt x="44450" y="95250"/>
                    </a:cubicBezTo>
                    <a:cubicBezTo>
                      <a:pt x="43350" y="101852"/>
                      <a:pt x="38100" y="114300"/>
                      <a:pt x="38100" y="114300"/>
                    </a:cubicBezTo>
                    <a:lnTo>
                      <a:pt x="38100" y="114300"/>
                    </a:lnTo>
                    <a:lnTo>
                      <a:pt x="38100" y="114300"/>
                    </a:lnTo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Freeform 113"/>
              <p:cNvSpPr/>
              <p:nvPr/>
            </p:nvSpPr>
            <p:spPr>
              <a:xfrm>
                <a:off x="3221183" y="6368926"/>
                <a:ext cx="88900" cy="88900"/>
              </a:xfrm>
              <a:custGeom>
                <a:avLst/>
                <a:gdLst>
                  <a:gd name="connsiteX0" fmla="*/ 88900 w 88900"/>
                  <a:gd name="connsiteY0" fmla="*/ 0 h 88900"/>
                  <a:gd name="connsiteX1" fmla="*/ 88900 w 88900"/>
                  <a:gd name="connsiteY1" fmla="*/ 0 h 88900"/>
                  <a:gd name="connsiteX2" fmla="*/ 31750 w 88900"/>
                  <a:gd name="connsiteY2" fmla="*/ 6350 h 88900"/>
                  <a:gd name="connsiteX3" fmla="*/ 25400 w 88900"/>
                  <a:gd name="connsiteY3" fmla="*/ 25400 h 88900"/>
                  <a:gd name="connsiteX4" fmla="*/ 25400 w 88900"/>
                  <a:gd name="connsiteY4" fmla="*/ 25400 h 88900"/>
                  <a:gd name="connsiteX5" fmla="*/ 0 w 88900"/>
                  <a:gd name="connsiteY5" fmla="*/ 88900 h 8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00" h="88900">
                    <a:moveTo>
                      <a:pt x="88900" y="0"/>
                    </a:moveTo>
                    <a:lnTo>
                      <a:pt x="88900" y="0"/>
                    </a:lnTo>
                    <a:cubicBezTo>
                      <a:pt x="69850" y="2117"/>
                      <a:pt x="49546" y="-769"/>
                      <a:pt x="31750" y="6350"/>
                    </a:cubicBezTo>
                    <a:cubicBezTo>
                      <a:pt x="25535" y="8836"/>
                      <a:pt x="25400" y="25400"/>
                      <a:pt x="25400" y="25400"/>
                    </a:cubicBezTo>
                    <a:lnTo>
                      <a:pt x="25400" y="25400"/>
                    </a:lnTo>
                    <a:lnTo>
                      <a:pt x="0" y="88900"/>
                    </a:lnTo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Freeform 114"/>
              <p:cNvSpPr/>
              <p:nvPr/>
            </p:nvSpPr>
            <p:spPr>
              <a:xfrm>
                <a:off x="3240233" y="6241926"/>
                <a:ext cx="0" cy="0"/>
              </a:xfrm>
              <a:custGeom>
                <a:avLst/>
                <a:gdLst>
                  <a:gd name="connsiteX0" fmla="*/ 0 w 0"/>
                  <a:gd name="connsiteY0" fmla="*/ 0 h 0"/>
                  <a:gd name="connsiteX1" fmla="*/ 0 w 0"/>
                  <a:gd name="connsiteY1" fmla="*/ 0 h 0"/>
                  <a:gd name="connsiteX2" fmla="*/ 0 w 0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Freeform 115"/>
              <p:cNvSpPr/>
              <p:nvPr/>
            </p:nvSpPr>
            <p:spPr>
              <a:xfrm>
                <a:off x="3437083" y="6165726"/>
                <a:ext cx="6350" cy="355600"/>
              </a:xfrm>
              <a:custGeom>
                <a:avLst/>
                <a:gdLst>
                  <a:gd name="connsiteX0" fmla="*/ 6350 w 6350"/>
                  <a:gd name="connsiteY0" fmla="*/ 0 h 355600"/>
                  <a:gd name="connsiteX1" fmla="*/ 6350 w 6350"/>
                  <a:gd name="connsiteY1" fmla="*/ 0 h 355600"/>
                  <a:gd name="connsiteX2" fmla="*/ 0 w 6350"/>
                  <a:gd name="connsiteY2" fmla="*/ 57150 h 355600"/>
                  <a:gd name="connsiteX3" fmla="*/ 6350 w 6350"/>
                  <a:gd name="connsiteY3" fmla="*/ 355600 h 355600"/>
                  <a:gd name="connsiteX4" fmla="*/ 6350 w 6350"/>
                  <a:gd name="connsiteY4" fmla="*/ 355600 h 35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0" h="355600">
                    <a:moveTo>
                      <a:pt x="6350" y="0"/>
                    </a:moveTo>
                    <a:lnTo>
                      <a:pt x="6350" y="0"/>
                    </a:lnTo>
                    <a:cubicBezTo>
                      <a:pt x="4233" y="19050"/>
                      <a:pt x="0" y="37983"/>
                      <a:pt x="0" y="57150"/>
                    </a:cubicBezTo>
                    <a:cubicBezTo>
                      <a:pt x="0" y="156656"/>
                      <a:pt x="6350" y="256094"/>
                      <a:pt x="6350" y="355600"/>
                    </a:cubicBezTo>
                    <a:lnTo>
                      <a:pt x="6350" y="355600"/>
                    </a:lnTo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 w="12700">
                <a:solidFill>
                  <a:schemeClr val="bg2">
                    <a:lumMod val="25000"/>
                  </a:schemeClr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Freeform 116"/>
              <p:cNvSpPr/>
              <p:nvPr/>
            </p:nvSpPr>
            <p:spPr>
              <a:xfrm>
                <a:off x="3341833" y="5968258"/>
                <a:ext cx="158750" cy="19668"/>
              </a:xfrm>
              <a:custGeom>
                <a:avLst/>
                <a:gdLst>
                  <a:gd name="connsiteX0" fmla="*/ 0 w 158750"/>
                  <a:gd name="connsiteY0" fmla="*/ 19668 h 19668"/>
                  <a:gd name="connsiteX1" fmla="*/ 0 w 158750"/>
                  <a:gd name="connsiteY1" fmla="*/ 19668 h 19668"/>
                  <a:gd name="connsiteX2" fmla="*/ 50800 w 158750"/>
                  <a:gd name="connsiteY2" fmla="*/ 618 h 19668"/>
                  <a:gd name="connsiteX3" fmla="*/ 146050 w 158750"/>
                  <a:gd name="connsiteY3" fmla="*/ 6968 h 19668"/>
                  <a:gd name="connsiteX4" fmla="*/ 158750 w 158750"/>
                  <a:gd name="connsiteY4" fmla="*/ 6968 h 19668"/>
                  <a:gd name="connsiteX5" fmla="*/ 158750 w 158750"/>
                  <a:gd name="connsiteY5" fmla="*/ 6968 h 19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8750" h="19668">
                    <a:moveTo>
                      <a:pt x="0" y="19668"/>
                    </a:moveTo>
                    <a:lnTo>
                      <a:pt x="0" y="19668"/>
                    </a:lnTo>
                    <a:cubicBezTo>
                      <a:pt x="16933" y="13318"/>
                      <a:pt x="32783" y="2185"/>
                      <a:pt x="50800" y="618"/>
                    </a:cubicBezTo>
                    <a:cubicBezTo>
                      <a:pt x="82501" y="-2139"/>
                      <a:pt x="114284" y="5099"/>
                      <a:pt x="146050" y="6968"/>
                    </a:cubicBezTo>
                    <a:cubicBezTo>
                      <a:pt x="150276" y="7217"/>
                      <a:pt x="154517" y="6968"/>
                      <a:pt x="158750" y="6968"/>
                    </a:cubicBezTo>
                    <a:lnTo>
                      <a:pt x="158750" y="6968"/>
                    </a:lnTo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 w="12700">
                <a:solidFill>
                  <a:schemeClr val="bg2">
                    <a:lumMod val="25000"/>
                  </a:schemeClr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Freeform 117"/>
              <p:cNvSpPr/>
              <p:nvPr/>
            </p:nvSpPr>
            <p:spPr>
              <a:xfrm>
                <a:off x="3424383" y="6070476"/>
                <a:ext cx="6350" cy="57150"/>
              </a:xfrm>
              <a:custGeom>
                <a:avLst/>
                <a:gdLst>
                  <a:gd name="connsiteX0" fmla="*/ 0 w 6350"/>
                  <a:gd name="connsiteY0" fmla="*/ 0 h 57150"/>
                  <a:gd name="connsiteX1" fmla="*/ 0 w 6350"/>
                  <a:gd name="connsiteY1" fmla="*/ 0 h 57150"/>
                  <a:gd name="connsiteX2" fmla="*/ 6350 w 6350"/>
                  <a:gd name="connsiteY2" fmla="*/ 57150 h 57150"/>
                  <a:gd name="connsiteX3" fmla="*/ 6350 w 6350"/>
                  <a:gd name="connsiteY3" fmla="*/ 5715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50" h="57150">
                    <a:moveTo>
                      <a:pt x="0" y="0"/>
                    </a:moveTo>
                    <a:lnTo>
                      <a:pt x="0" y="0"/>
                    </a:lnTo>
                    <a:lnTo>
                      <a:pt x="6350" y="57150"/>
                    </a:lnTo>
                    <a:lnTo>
                      <a:pt x="6350" y="57150"/>
                    </a:lnTo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 w="12700">
                <a:solidFill>
                  <a:schemeClr val="bg2">
                    <a:lumMod val="25000"/>
                  </a:schemeClr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046" name="Picture 20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230766">
              <a:off x="888259" y="3855529"/>
              <a:ext cx="569917" cy="5380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47" name="Picture 21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78989">
              <a:off x="1422615" y="3929213"/>
              <a:ext cx="564588" cy="583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49" name="Isosceles Triangle 1048"/>
            <p:cNvSpPr/>
            <p:nvPr/>
          </p:nvSpPr>
          <p:spPr bwMode="auto">
            <a:xfrm>
              <a:off x="5537576" y="2858501"/>
              <a:ext cx="1366232" cy="1168370"/>
            </a:xfrm>
            <a:prstGeom prst="triangle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1" i="0" u="none" strike="noStrike" cap="none" normalizeH="0" baseline="0" smtClean="0">
                <a:ln>
                  <a:noFill/>
                </a:ln>
                <a:solidFill>
                  <a:srgbClr val="003062"/>
                </a:solidFill>
                <a:effectLst/>
                <a:latin typeface="Arial" charset="0"/>
                <a:cs typeface="Arial" charset="0"/>
              </a:endParaRPr>
            </a:p>
          </p:txBody>
        </p:sp>
        <p:pic>
          <p:nvPicPr>
            <p:cNvPr id="76" name="Picture 15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591412">
              <a:off x="2036967" y="2245980"/>
              <a:ext cx="1126085" cy="21298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7" name="Picture 15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0811" y="2357116"/>
              <a:ext cx="528737" cy="10000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8" name="Picture 15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5631" y="2248320"/>
              <a:ext cx="528737" cy="10000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3297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2" name="Group 1051"/>
          <p:cNvGrpSpPr/>
          <p:nvPr/>
        </p:nvGrpSpPr>
        <p:grpSpPr>
          <a:xfrm>
            <a:off x="1086930" y="2128094"/>
            <a:ext cx="6817381" cy="4901306"/>
            <a:chOff x="1086930" y="2128094"/>
            <a:chExt cx="6817381" cy="4901306"/>
          </a:xfrm>
        </p:grpSpPr>
        <p:sp>
          <p:nvSpPr>
            <p:cNvPr id="1048" name="Donut 1047"/>
            <p:cNvSpPr/>
            <p:nvPr/>
          </p:nvSpPr>
          <p:spPr bwMode="auto">
            <a:xfrm>
              <a:off x="1086930" y="2357116"/>
              <a:ext cx="6557297" cy="4251602"/>
            </a:xfrm>
            <a:prstGeom prst="donut">
              <a:avLst/>
            </a:prstGeom>
            <a:solidFill>
              <a:schemeClr val="accent2">
                <a:lumMod val="40000"/>
                <a:lumOff val="60000"/>
                <a:alpha val="76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1" i="0" u="none" strike="noStrike" cap="none" normalizeH="0" baseline="0" smtClean="0">
                <a:ln>
                  <a:noFill/>
                </a:ln>
                <a:solidFill>
                  <a:srgbClr val="003062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051" name="Up Arrow 1050"/>
            <p:cNvSpPr/>
            <p:nvPr/>
          </p:nvSpPr>
          <p:spPr bwMode="auto">
            <a:xfrm rot="9634897">
              <a:off x="6003252" y="3458649"/>
              <a:ext cx="1901059" cy="1076001"/>
            </a:xfrm>
            <a:prstGeom prst="upArrow">
              <a:avLst/>
            </a:prstGeom>
            <a:gradFill>
              <a:gsLst>
                <a:gs pos="0">
                  <a:schemeClr val="accent6">
                    <a:lumMod val="40000"/>
                    <a:lumOff val="60000"/>
                  </a:schemeClr>
                </a:gs>
                <a:gs pos="39999">
                  <a:schemeClr val="accent6">
                    <a:lumMod val="40000"/>
                    <a:lumOff val="60000"/>
                    <a:alpha val="69000"/>
                  </a:schemeClr>
                </a:gs>
                <a:gs pos="70000">
                  <a:schemeClr val="accent6">
                    <a:lumMod val="40000"/>
                    <a:lumOff val="60000"/>
                    <a:alpha val="35000"/>
                  </a:schemeClr>
                </a:gs>
                <a:gs pos="100000">
                  <a:srgbClr val="FFEBFA">
                    <a:alpha val="0"/>
                  </a:srgbClr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1" i="0" u="none" strike="noStrike" cap="none" normalizeH="0" baseline="0" smtClean="0">
                <a:ln>
                  <a:noFill/>
                </a:ln>
                <a:solidFill>
                  <a:srgbClr val="003062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51" name="Up Arrow 150"/>
            <p:cNvSpPr/>
            <p:nvPr/>
          </p:nvSpPr>
          <p:spPr bwMode="auto">
            <a:xfrm rot="4634016">
              <a:off x="2232349" y="2540623"/>
              <a:ext cx="1901059" cy="1076001"/>
            </a:xfrm>
            <a:prstGeom prst="upArrow">
              <a:avLst/>
            </a:prstGeom>
            <a:gradFill>
              <a:gsLst>
                <a:gs pos="0">
                  <a:schemeClr val="accent6">
                    <a:lumMod val="40000"/>
                    <a:lumOff val="60000"/>
                  </a:schemeClr>
                </a:gs>
                <a:gs pos="39999">
                  <a:schemeClr val="accent6">
                    <a:lumMod val="40000"/>
                    <a:lumOff val="60000"/>
                    <a:alpha val="69000"/>
                  </a:schemeClr>
                </a:gs>
                <a:gs pos="70000">
                  <a:schemeClr val="accent6">
                    <a:lumMod val="40000"/>
                    <a:lumOff val="60000"/>
                    <a:alpha val="35000"/>
                  </a:schemeClr>
                </a:gs>
                <a:gs pos="100000">
                  <a:srgbClr val="FFEBFA">
                    <a:alpha val="0"/>
                  </a:srgbClr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1" i="0" u="none" strike="noStrike" cap="none" normalizeH="0" baseline="0" smtClean="0">
                <a:ln>
                  <a:noFill/>
                </a:ln>
                <a:solidFill>
                  <a:srgbClr val="003062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52" name="Up Arrow 151"/>
            <p:cNvSpPr/>
            <p:nvPr/>
          </p:nvSpPr>
          <p:spPr bwMode="auto">
            <a:xfrm rot="16200000">
              <a:off x="3439391" y="5540870"/>
              <a:ext cx="1901059" cy="1076001"/>
            </a:xfrm>
            <a:prstGeom prst="upArrow">
              <a:avLst/>
            </a:prstGeom>
            <a:gradFill>
              <a:gsLst>
                <a:gs pos="0">
                  <a:schemeClr val="accent6">
                    <a:lumMod val="40000"/>
                    <a:lumOff val="60000"/>
                  </a:schemeClr>
                </a:gs>
                <a:gs pos="39999">
                  <a:schemeClr val="accent6">
                    <a:lumMod val="40000"/>
                    <a:lumOff val="60000"/>
                    <a:alpha val="69000"/>
                  </a:schemeClr>
                </a:gs>
                <a:gs pos="70000">
                  <a:schemeClr val="accent6">
                    <a:lumMod val="40000"/>
                    <a:lumOff val="60000"/>
                    <a:alpha val="35000"/>
                  </a:schemeClr>
                </a:gs>
                <a:gs pos="100000">
                  <a:srgbClr val="FFEBFA">
                    <a:alpha val="0"/>
                  </a:srgbClr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1" i="0" u="none" strike="noStrike" cap="none" normalizeH="0" baseline="0" smtClean="0">
                <a:ln>
                  <a:noFill/>
                </a:ln>
                <a:solidFill>
                  <a:srgbClr val="003062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2" name="Title 1"/>
          <p:cNvSpPr txBox="1">
            <a:spLocks/>
          </p:cNvSpPr>
          <p:nvPr/>
        </p:nvSpPr>
        <p:spPr>
          <a:xfrm>
            <a:off x="457200" y="1133872"/>
            <a:ext cx="8229600" cy="1143000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CA" b="0" kern="0" dirty="0" smtClean="0"/>
              <a:t>Why spruce beetle?</a:t>
            </a:r>
            <a:br>
              <a:rPr lang="en-CA" b="0" kern="0" dirty="0" smtClean="0"/>
            </a:br>
            <a:r>
              <a:rPr lang="en-CA" sz="3600" b="0" kern="0" dirty="0" smtClean="0"/>
              <a:t>Lets increase the temperature</a:t>
            </a:r>
            <a:endParaRPr lang="en-CA" sz="3600" b="0" i="1" kern="0" dirty="0"/>
          </a:p>
        </p:txBody>
      </p:sp>
      <p:grpSp>
        <p:nvGrpSpPr>
          <p:cNvPr id="28" name="Group 27"/>
          <p:cNvGrpSpPr/>
          <p:nvPr/>
        </p:nvGrpSpPr>
        <p:grpSpPr>
          <a:xfrm>
            <a:off x="6457737" y="4801115"/>
            <a:ext cx="1112046" cy="669810"/>
            <a:chOff x="8054980" y="2562139"/>
            <a:chExt cx="704142" cy="437546"/>
          </a:xfrm>
        </p:grpSpPr>
        <p:sp>
          <p:nvSpPr>
            <p:cNvPr id="29" name="Freeform 28"/>
            <p:cNvSpPr/>
            <p:nvPr/>
          </p:nvSpPr>
          <p:spPr>
            <a:xfrm>
              <a:off x="8086730" y="2562139"/>
              <a:ext cx="672392" cy="437546"/>
            </a:xfrm>
            <a:custGeom>
              <a:avLst/>
              <a:gdLst>
                <a:gd name="connsiteX0" fmla="*/ 0 w 672392"/>
                <a:gd name="connsiteY0" fmla="*/ 245453 h 437546"/>
                <a:gd name="connsiteX1" fmla="*/ 0 w 672392"/>
                <a:gd name="connsiteY1" fmla="*/ 245453 h 437546"/>
                <a:gd name="connsiteX2" fmla="*/ 32018 w 672392"/>
                <a:gd name="connsiteY2" fmla="*/ 160078 h 437546"/>
                <a:gd name="connsiteX3" fmla="*/ 53364 w 672392"/>
                <a:gd name="connsiteY3" fmla="*/ 96047 h 437546"/>
                <a:gd name="connsiteX4" fmla="*/ 128074 w 672392"/>
                <a:gd name="connsiteY4" fmla="*/ 74703 h 437546"/>
                <a:gd name="connsiteX5" fmla="*/ 160093 w 672392"/>
                <a:gd name="connsiteY5" fmla="*/ 53360 h 437546"/>
                <a:gd name="connsiteX6" fmla="*/ 224130 w 672392"/>
                <a:gd name="connsiteY6" fmla="*/ 32016 h 437546"/>
                <a:gd name="connsiteX7" fmla="*/ 256149 w 672392"/>
                <a:gd name="connsiteY7" fmla="*/ 21344 h 437546"/>
                <a:gd name="connsiteX8" fmla="*/ 288168 w 672392"/>
                <a:gd name="connsiteY8" fmla="*/ 10672 h 437546"/>
                <a:gd name="connsiteX9" fmla="*/ 330859 w 672392"/>
                <a:gd name="connsiteY9" fmla="*/ 0 h 437546"/>
                <a:gd name="connsiteX10" fmla="*/ 416242 w 672392"/>
                <a:gd name="connsiteY10" fmla="*/ 10672 h 437546"/>
                <a:gd name="connsiteX11" fmla="*/ 458934 w 672392"/>
                <a:gd name="connsiteY11" fmla="*/ 32016 h 437546"/>
                <a:gd name="connsiteX12" fmla="*/ 490953 w 672392"/>
                <a:gd name="connsiteY12" fmla="*/ 42688 h 437546"/>
                <a:gd name="connsiteX13" fmla="*/ 544317 w 672392"/>
                <a:gd name="connsiteY13" fmla="*/ 96047 h 437546"/>
                <a:gd name="connsiteX14" fmla="*/ 597682 w 672392"/>
                <a:gd name="connsiteY14" fmla="*/ 160078 h 437546"/>
                <a:gd name="connsiteX15" fmla="*/ 629700 w 672392"/>
                <a:gd name="connsiteY15" fmla="*/ 224109 h 437546"/>
                <a:gd name="connsiteX16" fmla="*/ 651046 w 672392"/>
                <a:gd name="connsiteY16" fmla="*/ 298812 h 437546"/>
                <a:gd name="connsiteX17" fmla="*/ 672392 w 672392"/>
                <a:gd name="connsiteY17" fmla="*/ 330828 h 437546"/>
                <a:gd name="connsiteX18" fmla="*/ 661719 w 672392"/>
                <a:gd name="connsiteY18" fmla="*/ 405531 h 437546"/>
                <a:gd name="connsiteX19" fmla="*/ 629700 w 672392"/>
                <a:gd name="connsiteY19" fmla="*/ 416203 h 437546"/>
                <a:gd name="connsiteX20" fmla="*/ 597682 w 672392"/>
                <a:gd name="connsiteY20" fmla="*/ 437546 h 437546"/>
                <a:gd name="connsiteX21" fmla="*/ 533644 w 672392"/>
                <a:gd name="connsiteY21" fmla="*/ 426875 h 437546"/>
                <a:gd name="connsiteX22" fmla="*/ 512298 w 672392"/>
                <a:gd name="connsiteY22" fmla="*/ 362843 h 437546"/>
                <a:gd name="connsiteX23" fmla="*/ 501626 w 672392"/>
                <a:gd name="connsiteY23" fmla="*/ 330828 h 437546"/>
                <a:gd name="connsiteX24" fmla="*/ 437588 w 672392"/>
                <a:gd name="connsiteY24" fmla="*/ 298812 h 437546"/>
                <a:gd name="connsiteX25" fmla="*/ 362878 w 672392"/>
                <a:gd name="connsiteY25" fmla="*/ 277469 h 437546"/>
                <a:gd name="connsiteX26" fmla="*/ 213457 w 672392"/>
                <a:gd name="connsiteY26" fmla="*/ 288140 h 437546"/>
                <a:gd name="connsiteX27" fmla="*/ 181439 w 672392"/>
                <a:gd name="connsiteY27" fmla="*/ 298812 h 437546"/>
                <a:gd name="connsiteX28" fmla="*/ 128074 w 672392"/>
                <a:gd name="connsiteY28" fmla="*/ 373515 h 437546"/>
                <a:gd name="connsiteX29" fmla="*/ 96056 w 672392"/>
                <a:gd name="connsiteY29" fmla="*/ 362843 h 437546"/>
                <a:gd name="connsiteX30" fmla="*/ 42691 w 672392"/>
                <a:gd name="connsiteY30" fmla="*/ 266797 h 437546"/>
                <a:gd name="connsiteX31" fmla="*/ 0 w 672392"/>
                <a:gd name="connsiteY31" fmla="*/ 245453 h 437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72392" h="437546">
                  <a:moveTo>
                    <a:pt x="0" y="245453"/>
                  </a:moveTo>
                  <a:lnTo>
                    <a:pt x="0" y="245453"/>
                  </a:lnTo>
                  <a:cubicBezTo>
                    <a:pt x="10673" y="216995"/>
                    <a:pt x="21795" y="188701"/>
                    <a:pt x="32018" y="160078"/>
                  </a:cubicBezTo>
                  <a:cubicBezTo>
                    <a:pt x="39586" y="138890"/>
                    <a:pt x="31537" y="101503"/>
                    <a:pt x="53364" y="96047"/>
                  </a:cubicBezTo>
                  <a:cubicBezTo>
                    <a:pt x="67045" y="92627"/>
                    <a:pt x="112760" y="82359"/>
                    <a:pt x="128074" y="74703"/>
                  </a:cubicBezTo>
                  <a:cubicBezTo>
                    <a:pt x="139547" y="68967"/>
                    <a:pt x="148372" y="58569"/>
                    <a:pt x="160093" y="53360"/>
                  </a:cubicBezTo>
                  <a:cubicBezTo>
                    <a:pt x="180654" y="44223"/>
                    <a:pt x="202784" y="39131"/>
                    <a:pt x="224130" y="32016"/>
                  </a:cubicBezTo>
                  <a:lnTo>
                    <a:pt x="256149" y="21344"/>
                  </a:lnTo>
                  <a:cubicBezTo>
                    <a:pt x="266822" y="17787"/>
                    <a:pt x="277254" y="13400"/>
                    <a:pt x="288168" y="10672"/>
                  </a:cubicBezTo>
                  <a:lnTo>
                    <a:pt x="330859" y="0"/>
                  </a:lnTo>
                  <a:cubicBezTo>
                    <a:pt x="359320" y="3557"/>
                    <a:pt x="388416" y="3716"/>
                    <a:pt x="416242" y="10672"/>
                  </a:cubicBezTo>
                  <a:cubicBezTo>
                    <a:pt x="431677" y="14530"/>
                    <a:pt x="444310" y="25749"/>
                    <a:pt x="458934" y="32016"/>
                  </a:cubicBezTo>
                  <a:cubicBezTo>
                    <a:pt x="469275" y="36447"/>
                    <a:pt x="480280" y="39131"/>
                    <a:pt x="490953" y="42688"/>
                  </a:cubicBezTo>
                  <a:cubicBezTo>
                    <a:pt x="549653" y="81819"/>
                    <a:pt x="499846" y="42688"/>
                    <a:pt x="544317" y="96047"/>
                  </a:cubicBezTo>
                  <a:cubicBezTo>
                    <a:pt x="612799" y="178216"/>
                    <a:pt x="544685" y="80592"/>
                    <a:pt x="597682" y="160078"/>
                  </a:cubicBezTo>
                  <a:cubicBezTo>
                    <a:pt x="624504" y="240544"/>
                    <a:pt x="588324" y="141366"/>
                    <a:pt x="629700" y="224109"/>
                  </a:cubicBezTo>
                  <a:cubicBezTo>
                    <a:pt x="650468" y="265641"/>
                    <a:pt x="630530" y="250947"/>
                    <a:pt x="651046" y="298812"/>
                  </a:cubicBezTo>
                  <a:cubicBezTo>
                    <a:pt x="656099" y="310601"/>
                    <a:pt x="665277" y="320156"/>
                    <a:pt x="672392" y="330828"/>
                  </a:cubicBezTo>
                  <a:cubicBezTo>
                    <a:pt x="668834" y="355729"/>
                    <a:pt x="672969" y="383033"/>
                    <a:pt x="661719" y="405531"/>
                  </a:cubicBezTo>
                  <a:cubicBezTo>
                    <a:pt x="656687" y="415593"/>
                    <a:pt x="639763" y="411172"/>
                    <a:pt x="629700" y="416203"/>
                  </a:cubicBezTo>
                  <a:cubicBezTo>
                    <a:pt x="618227" y="421939"/>
                    <a:pt x="608355" y="430432"/>
                    <a:pt x="597682" y="437546"/>
                  </a:cubicBezTo>
                  <a:cubicBezTo>
                    <a:pt x="576336" y="433989"/>
                    <a:pt x="549931" y="441124"/>
                    <a:pt x="533644" y="426875"/>
                  </a:cubicBezTo>
                  <a:cubicBezTo>
                    <a:pt x="516711" y="412060"/>
                    <a:pt x="519413" y="384187"/>
                    <a:pt x="512298" y="362843"/>
                  </a:cubicBezTo>
                  <a:cubicBezTo>
                    <a:pt x="508741" y="352171"/>
                    <a:pt x="512298" y="334385"/>
                    <a:pt x="501626" y="330828"/>
                  </a:cubicBezTo>
                  <a:cubicBezTo>
                    <a:pt x="421148" y="304005"/>
                    <a:pt x="520344" y="340187"/>
                    <a:pt x="437588" y="298812"/>
                  </a:cubicBezTo>
                  <a:cubicBezTo>
                    <a:pt x="422272" y="291155"/>
                    <a:pt x="376562" y="280889"/>
                    <a:pt x="362878" y="277469"/>
                  </a:cubicBezTo>
                  <a:cubicBezTo>
                    <a:pt x="313071" y="281026"/>
                    <a:pt x="263049" y="282306"/>
                    <a:pt x="213457" y="288140"/>
                  </a:cubicBezTo>
                  <a:cubicBezTo>
                    <a:pt x="202284" y="289454"/>
                    <a:pt x="187978" y="289658"/>
                    <a:pt x="181439" y="298812"/>
                  </a:cubicBezTo>
                  <a:cubicBezTo>
                    <a:pt x="119181" y="385966"/>
                    <a:pt x="200116" y="349503"/>
                    <a:pt x="128074" y="373515"/>
                  </a:cubicBezTo>
                  <a:cubicBezTo>
                    <a:pt x="117401" y="369958"/>
                    <a:pt x="104841" y="369870"/>
                    <a:pt x="96056" y="362843"/>
                  </a:cubicBezTo>
                  <a:cubicBezTo>
                    <a:pt x="64584" y="337668"/>
                    <a:pt x="74163" y="291972"/>
                    <a:pt x="42691" y="266797"/>
                  </a:cubicBezTo>
                  <a:cubicBezTo>
                    <a:pt x="7298" y="238486"/>
                    <a:pt x="7115" y="249010"/>
                    <a:pt x="0" y="24545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EEECE1">
                    <a:lumMod val="75000"/>
                  </a:srgbClr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solidFill>
                <a:srgbClr val="EEECE1">
                  <a:lumMod val="2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Chord 29"/>
            <p:cNvSpPr/>
            <p:nvPr/>
          </p:nvSpPr>
          <p:spPr>
            <a:xfrm>
              <a:off x="8054980" y="2780912"/>
              <a:ext cx="150102" cy="174561"/>
            </a:xfrm>
            <a:prstGeom prst="chord">
              <a:avLst/>
            </a:prstGeom>
            <a:gradFill flip="none" rotWithShape="1">
              <a:gsLst>
                <a:gs pos="76000">
                  <a:srgbClr val="83581F"/>
                </a:gs>
                <a:gs pos="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solidFill>
                <a:srgbClr val="EEECE1">
                  <a:lumMod val="2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Freeform 30"/>
            <p:cNvSpPr/>
            <p:nvPr/>
          </p:nvSpPr>
          <p:spPr>
            <a:xfrm>
              <a:off x="8147932" y="2660262"/>
              <a:ext cx="127623" cy="177800"/>
            </a:xfrm>
            <a:custGeom>
              <a:avLst/>
              <a:gdLst>
                <a:gd name="connsiteX0" fmla="*/ 0 w 127623"/>
                <a:gd name="connsiteY0" fmla="*/ 0 h 177800"/>
                <a:gd name="connsiteX1" fmla="*/ 0 w 127623"/>
                <a:gd name="connsiteY1" fmla="*/ 0 h 177800"/>
                <a:gd name="connsiteX2" fmla="*/ 63500 w 127623"/>
                <a:gd name="connsiteY2" fmla="*/ 6350 h 177800"/>
                <a:gd name="connsiteX3" fmla="*/ 95250 w 127623"/>
                <a:gd name="connsiteY3" fmla="*/ 63500 h 177800"/>
                <a:gd name="connsiteX4" fmla="*/ 101600 w 127623"/>
                <a:gd name="connsiteY4" fmla="*/ 82550 h 177800"/>
                <a:gd name="connsiteX5" fmla="*/ 107950 w 127623"/>
                <a:gd name="connsiteY5" fmla="*/ 101600 h 177800"/>
                <a:gd name="connsiteX6" fmla="*/ 127000 w 127623"/>
                <a:gd name="connsiteY6" fmla="*/ 139700 h 177800"/>
                <a:gd name="connsiteX7" fmla="*/ 127000 w 127623"/>
                <a:gd name="connsiteY7" fmla="*/ 177800 h 177800"/>
                <a:gd name="connsiteX8" fmla="*/ 127000 w 127623"/>
                <a:gd name="connsiteY8" fmla="*/ 17780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623" h="177800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3168" y="94"/>
                    <a:pt x="63500" y="6350"/>
                  </a:cubicBezTo>
                  <a:cubicBezTo>
                    <a:pt x="84683" y="12868"/>
                    <a:pt x="90641" y="49673"/>
                    <a:pt x="95250" y="63500"/>
                  </a:cubicBezTo>
                  <a:lnTo>
                    <a:pt x="101600" y="82550"/>
                  </a:lnTo>
                  <a:cubicBezTo>
                    <a:pt x="103717" y="88900"/>
                    <a:pt x="104237" y="96031"/>
                    <a:pt x="107950" y="101600"/>
                  </a:cubicBezTo>
                  <a:cubicBezTo>
                    <a:pt x="116369" y="114229"/>
                    <a:pt x="125247" y="123926"/>
                    <a:pt x="127000" y="139700"/>
                  </a:cubicBezTo>
                  <a:cubicBezTo>
                    <a:pt x="128402" y="152322"/>
                    <a:pt x="127000" y="165100"/>
                    <a:pt x="127000" y="177800"/>
                  </a:cubicBezTo>
                  <a:lnTo>
                    <a:pt x="127000" y="177800"/>
                  </a:lnTo>
                </a:path>
              </a:pathLst>
            </a:custGeom>
            <a:noFill/>
            <a:ln w="25400" cap="flat" cmpd="sng" algn="ctr">
              <a:gradFill flip="none" rotWithShape="1">
                <a:gsLst>
                  <a:gs pos="0">
                    <a:srgbClr val="EEECE1">
                      <a:lumMod val="50000"/>
                    </a:srgbClr>
                  </a:gs>
                  <a:gs pos="100000">
                    <a:srgbClr val="FFFFFF"/>
                  </a:gs>
                </a:gsLst>
                <a:path path="circle">
                  <a:fillToRect l="100000" t="100000"/>
                </a:path>
                <a:tileRect r="-100000" b="-100000"/>
              </a:gra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Freeform 31"/>
            <p:cNvSpPr/>
            <p:nvPr/>
          </p:nvSpPr>
          <p:spPr>
            <a:xfrm>
              <a:off x="8300332" y="2596762"/>
              <a:ext cx="101600" cy="222250"/>
            </a:xfrm>
            <a:custGeom>
              <a:avLst/>
              <a:gdLst>
                <a:gd name="connsiteX0" fmla="*/ 0 w 101600"/>
                <a:gd name="connsiteY0" fmla="*/ 0 h 222250"/>
                <a:gd name="connsiteX1" fmla="*/ 0 w 101600"/>
                <a:gd name="connsiteY1" fmla="*/ 0 h 222250"/>
                <a:gd name="connsiteX2" fmla="*/ 50800 w 101600"/>
                <a:gd name="connsiteY2" fmla="*/ 19050 h 222250"/>
                <a:gd name="connsiteX3" fmla="*/ 76200 w 101600"/>
                <a:gd name="connsiteY3" fmla="*/ 25400 h 222250"/>
                <a:gd name="connsiteX4" fmla="*/ 88900 w 101600"/>
                <a:gd name="connsiteY4" fmla="*/ 44450 h 222250"/>
                <a:gd name="connsiteX5" fmla="*/ 101600 w 101600"/>
                <a:gd name="connsiteY5" fmla="*/ 165100 h 222250"/>
                <a:gd name="connsiteX6" fmla="*/ 95250 w 101600"/>
                <a:gd name="connsiteY6" fmla="*/ 215900 h 222250"/>
                <a:gd name="connsiteX7" fmla="*/ 95250 w 101600"/>
                <a:gd name="connsiteY7" fmla="*/ 222250 h 222250"/>
                <a:gd name="connsiteX8" fmla="*/ 95250 w 101600"/>
                <a:gd name="connsiteY8" fmla="*/ 222250 h 22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1600" h="222250">
                  <a:moveTo>
                    <a:pt x="0" y="0"/>
                  </a:moveTo>
                  <a:lnTo>
                    <a:pt x="0" y="0"/>
                  </a:lnTo>
                  <a:cubicBezTo>
                    <a:pt x="16933" y="6350"/>
                    <a:pt x="33643" y="13331"/>
                    <a:pt x="50800" y="19050"/>
                  </a:cubicBezTo>
                  <a:cubicBezTo>
                    <a:pt x="59079" y="21810"/>
                    <a:pt x="68938" y="20559"/>
                    <a:pt x="76200" y="25400"/>
                  </a:cubicBezTo>
                  <a:cubicBezTo>
                    <a:pt x="82550" y="29633"/>
                    <a:pt x="84667" y="38100"/>
                    <a:pt x="88900" y="44450"/>
                  </a:cubicBezTo>
                  <a:cubicBezTo>
                    <a:pt x="92387" y="72347"/>
                    <a:pt x="101600" y="141415"/>
                    <a:pt x="101600" y="165100"/>
                  </a:cubicBezTo>
                  <a:cubicBezTo>
                    <a:pt x="101600" y="182165"/>
                    <a:pt x="97135" y="198939"/>
                    <a:pt x="95250" y="215900"/>
                  </a:cubicBezTo>
                  <a:cubicBezTo>
                    <a:pt x="95016" y="218004"/>
                    <a:pt x="95250" y="220133"/>
                    <a:pt x="95250" y="222250"/>
                  </a:cubicBezTo>
                  <a:lnTo>
                    <a:pt x="95250" y="222250"/>
                  </a:lnTo>
                </a:path>
              </a:pathLst>
            </a:custGeom>
            <a:noFill/>
            <a:ln w="25400" cap="flat" cmpd="sng" algn="ctr">
              <a:gradFill flip="none" rotWithShape="1">
                <a:gsLst>
                  <a:gs pos="0">
                    <a:srgbClr val="EEECE1">
                      <a:lumMod val="50000"/>
                    </a:srgbClr>
                  </a:gs>
                  <a:gs pos="100000">
                    <a:srgbClr val="FFFFFF"/>
                  </a:gs>
                </a:gsLst>
                <a:path path="circle">
                  <a:fillToRect l="100000" t="100000"/>
                </a:path>
                <a:tileRect r="-100000" b="-100000"/>
              </a:gra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Freeform 32"/>
            <p:cNvSpPr/>
            <p:nvPr/>
          </p:nvSpPr>
          <p:spPr>
            <a:xfrm>
              <a:off x="8509882" y="2584062"/>
              <a:ext cx="38808" cy="247650"/>
            </a:xfrm>
            <a:custGeom>
              <a:avLst/>
              <a:gdLst>
                <a:gd name="connsiteX0" fmla="*/ 0 w 38808"/>
                <a:gd name="connsiteY0" fmla="*/ 0 h 247650"/>
                <a:gd name="connsiteX1" fmla="*/ 0 w 38808"/>
                <a:gd name="connsiteY1" fmla="*/ 0 h 247650"/>
                <a:gd name="connsiteX2" fmla="*/ 38100 w 38808"/>
                <a:gd name="connsiteY2" fmla="*/ 44450 h 247650"/>
                <a:gd name="connsiteX3" fmla="*/ 25400 w 38808"/>
                <a:gd name="connsiteY3" fmla="*/ 82550 h 247650"/>
                <a:gd name="connsiteX4" fmla="*/ 19050 w 38808"/>
                <a:gd name="connsiteY4" fmla="*/ 127000 h 247650"/>
                <a:gd name="connsiteX5" fmla="*/ 12700 w 38808"/>
                <a:gd name="connsiteY5" fmla="*/ 165100 h 247650"/>
                <a:gd name="connsiteX6" fmla="*/ 6350 w 38808"/>
                <a:gd name="connsiteY6" fmla="*/ 228600 h 247650"/>
                <a:gd name="connsiteX7" fmla="*/ 0 w 38808"/>
                <a:gd name="connsiteY7" fmla="*/ 247650 h 247650"/>
                <a:gd name="connsiteX8" fmla="*/ 0 w 38808"/>
                <a:gd name="connsiteY8" fmla="*/ 247650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808" h="247650">
                  <a:moveTo>
                    <a:pt x="0" y="0"/>
                  </a:moveTo>
                  <a:lnTo>
                    <a:pt x="0" y="0"/>
                  </a:lnTo>
                  <a:cubicBezTo>
                    <a:pt x="12700" y="14817"/>
                    <a:pt x="32361" y="25798"/>
                    <a:pt x="38100" y="44450"/>
                  </a:cubicBezTo>
                  <a:cubicBezTo>
                    <a:pt x="42037" y="57245"/>
                    <a:pt x="28410" y="69506"/>
                    <a:pt x="25400" y="82550"/>
                  </a:cubicBezTo>
                  <a:cubicBezTo>
                    <a:pt x="22035" y="97134"/>
                    <a:pt x="21326" y="112207"/>
                    <a:pt x="19050" y="127000"/>
                  </a:cubicBezTo>
                  <a:cubicBezTo>
                    <a:pt x="17092" y="139725"/>
                    <a:pt x="14297" y="152324"/>
                    <a:pt x="12700" y="165100"/>
                  </a:cubicBezTo>
                  <a:cubicBezTo>
                    <a:pt x="10062" y="186208"/>
                    <a:pt x="9585" y="207575"/>
                    <a:pt x="6350" y="228600"/>
                  </a:cubicBezTo>
                  <a:cubicBezTo>
                    <a:pt x="5332" y="235216"/>
                    <a:pt x="0" y="247650"/>
                    <a:pt x="0" y="247650"/>
                  </a:cubicBezTo>
                  <a:lnTo>
                    <a:pt x="0" y="247650"/>
                  </a:lnTo>
                </a:path>
              </a:pathLst>
            </a:custGeom>
            <a:noFill/>
            <a:ln w="25400" cap="flat" cmpd="sng" algn="ctr">
              <a:gradFill flip="none" rotWithShape="1">
                <a:gsLst>
                  <a:gs pos="0">
                    <a:srgbClr val="EEECE1">
                      <a:lumMod val="50000"/>
                    </a:srgbClr>
                  </a:gs>
                  <a:gs pos="100000">
                    <a:srgbClr val="FFFFFF"/>
                  </a:gs>
                </a:gsLst>
                <a:path path="circle">
                  <a:fillToRect l="100000" t="100000"/>
                </a:path>
                <a:tileRect r="-100000" b="-100000"/>
              </a:gra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Freeform 33"/>
            <p:cNvSpPr/>
            <p:nvPr/>
          </p:nvSpPr>
          <p:spPr>
            <a:xfrm>
              <a:off x="8592396" y="2730112"/>
              <a:ext cx="88936" cy="146050"/>
            </a:xfrm>
            <a:custGeom>
              <a:avLst/>
              <a:gdLst>
                <a:gd name="connsiteX0" fmla="*/ 88936 w 88936"/>
                <a:gd name="connsiteY0" fmla="*/ 0 h 146050"/>
                <a:gd name="connsiteX1" fmla="*/ 88936 w 88936"/>
                <a:gd name="connsiteY1" fmla="*/ 0 h 146050"/>
                <a:gd name="connsiteX2" fmla="*/ 63536 w 88936"/>
                <a:gd name="connsiteY2" fmla="*/ 57150 h 146050"/>
                <a:gd name="connsiteX3" fmla="*/ 44486 w 88936"/>
                <a:gd name="connsiteY3" fmla="*/ 69850 h 146050"/>
                <a:gd name="connsiteX4" fmla="*/ 31786 w 88936"/>
                <a:gd name="connsiteY4" fmla="*/ 107950 h 146050"/>
                <a:gd name="connsiteX5" fmla="*/ 19086 w 88936"/>
                <a:gd name="connsiteY5" fmla="*/ 127000 h 146050"/>
                <a:gd name="connsiteX6" fmla="*/ 36 w 88936"/>
                <a:gd name="connsiteY6" fmla="*/ 146050 h 146050"/>
                <a:gd name="connsiteX7" fmla="*/ 36 w 88936"/>
                <a:gd name="connsiteY7" fmla="*/ 146050 h 146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936" h="146050">
                  <a:moveTo>
                    <a:pt x="88936" y="0"/>
                  </a:moveTo>
                  <a:lnTo>
                    <a:pt x="88936" y="0"/>
                  </a:lnTo>
                  <a:cubicBezTo>
                    <a:pt x="80469" y="19050"/>
                    <a:pt x="74728" y="39562"/>
                    <a:pt x="63536" y="57150"/>
                  </a:cubicBezTo>
                  <a:cubicBezTo>
                    <a:pt x="59439" y="63589"/>
                    <a:pt x="48531" y="63378"/>
                    <a:pt x="44486" y="69850"/>
                  </a:cubicBezTo>
                  <a:cubicBezTo>
                    <a:pt x="37391" y="81202"/>
                    <a:pt x="39212" y="96811"/>
                    <a:pt x="31786" y="107950"/>
                  </a:cubicBezTo>
                  <a:cubicBezTo>
                    <a:pt x="27553" y="114300"/>
                    <a:pt x="24482" y="121604"/>
                    <a:pt x="19086" y="127000"/>
                  </a:cubicBezTo>
                  <a:cubicBezTo>
                    <a:pt x="-1725" y="147811"/>
                    <a:pt x="36" y="130144"/>
                    <a:pt x="36" y="146050"/>
                  </a:cubicBezTo>
                  <a:lnTo>
                    <a:pt x="36" y="146050"/>
                  </a:lnTo>
                </a:path>
              </a:pathLst>
            </a:custGeom>
            <a:noFill/>
            <a:ln w="25400" cap="flat" cmpd="sng" algn="ctr">
              <a:gradFill flip="none" rotWithShape="1">
                <a:gsLst>
                  <a:gs pos="0">
                    <a:srgbClr val="EEECE1">
                      <a:lumMod val="50000"/>
                    </a:srgbClr>
                  </a:gs>
                  <a:gs pos="100000">
                    <a:srgbClr val="FFFFFF"/>
                  </a:gs>
                </a:gsLst>
                <a:path path="circle">
                  <a:fillToRect l="100000" t="100000"/>
                </a:path>
                <a:tileRect r="-100000" b="-100000"/>
              </a:gra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8630532" y="2869812"/>
              <a:ext cx="107950" cy="76234"/>
            </a:xfrm>
            <a:custGeom>
              <a:avLst/>
              <a:gdLst>
                <a:gd name="connsiteX0" fmla="*/ 107950 w 107950"/>
                <a:gd name="connsiteY0" fmla="*/ 0 h 76234"/>
                <a:gd name="connsiteX1" fmla="*/ 107950 w 107950"/>
                <a:gd name="connsiteY1" fmla="*/ 0 h 76234"/>
                <a:gd name="connsiteX2" fmla="*/ 69850 w 107950"/>
                <a:gd name="connsiteY2" fmla="*/ 44450 h 76234"/>
                <a:gd name="connsiteX3" fmla="*/ 50800 w 107950"/>
                <a:gd name="connsiteY3" fmla="*/ 63500 h 76234"/>
                <a:gd name="connsiteX4" fmla="*/ 0 w 107950"/>
                <a:gd name="connsiteY4" fmla="*/ 76200 h 76234"/>
                <a:gd name="connsiteX5" fmla="*/ 0 w 107950"/>
                <a:gd name="connsiteY5" fmla="*/ 76200 h 7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950" h="76234">
                  <a:moveTo>
                    <a:pt x="107950" y="0"/>
                  </a:moveTo>
                  <a:lnTo>
                    <a:pt x="107950" y="0"/>
                  </a:lnTo>
                  <a:cubicBezTo>
                    <a:pt x="95250" y="14817"/>
                    <a:pt x="82905" y="29945"/>
                    <a:pt x="69850" y="44450"/>
                  </a:cubicBezTo>
                  <a:cubicBezTo>
                    <a:pt x="63843" y="51125"/>
                    <a:pt x="58650" y="59139"/>
                    <a:pt x="50800" y="63500"/>
                  </a:cubicBezTo>
                  <a:cubicBezTo>
                    <a:pt x="25530" y="77539"/>
                    <a:pt x="20760" y="76200"/>
                    <a:pt x="0" y="76200"/>
                  </a:cubicBezTo>
                  <a:lnTo>
                    <a:pt x="0" y="76200"/>
                  </a:lnTo>
                </a:path>
              </a:pathLst>
            </a:custGeom>
            <a:noFill/>
            <a:ln w="25400" cap="flat" cmpd="sng" algn="ctr">
              <a:gradFill flip="none" rotWithShape="1">
                <a:gsLst>
                  <a:gs pos="0">
                    <a:srgbClr val="EEECE1">
                      <a:lumMod val="50000"/>
                    </a:srgbClr>
                  </a:gs>
                  <a:gs pos="100000">
                    <a:srgbClr val="FFFFFF"/>
                  </a:gs>
                </a:gsLst>
                <a:path path="circle">
                  <a:fillToRect l="100000" t="100000"/>
                </a:path>
                <a:tileRect r="-100000" b="-100000"/>
              </a:gra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36" name="Picture 35" descr="Jeanne pupa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67540">
            <a:off x="4971475" y="5496874"/>
            <a:ext cx="595696" cy="1080970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3695076" y="2280955"/>
            <a:ext cx="692917" cy="1325168"/>
            <a:chOff x="2830602" y="2650269"/>
            <a:chExt cx="692917" cy="1325168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176735">
              <a:off x="3144901" y="3596818"/>
              <a:ext cx="323850" cy="4333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270756">
              <a:off x="2913903" y="3373645"/>
              <a:ext cx="323850" cy="4333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681261">
              <a:off x="2885371" y="2595500"/>
              <a:ext cx="323850" cy="4333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179404">
              <a:off x="2952391" y="3034335"/>
              <a:ext cx="323850" cy="4333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109" y="3024295"/>
            <a:ext cx="642937" cy="41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656" y="2474705"/>
            <a:ext cx="323849" cy="204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513" y="2406089"/>
            <a:ext cx="1041168" cy="904825"/>
          </a:xfrm>
          <a:prstGeom prst="rect">
            <a:avLst/>
          </a:prstGeom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969" y="3700584"/>
            <a:ext cx="754826" cy="652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982" y="3132452"/>
            <a:ext cx="838343" cy="724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863" y="3530998"/>
            <a:ext cx="574295" cy="495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576" y="2572759"/>
            <a:ext cx="522287" cy="451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920" y="4810479"/>
            <a:ext cx="1041168" cy="904825"/>
          </a:xfrm>
          <a:prstGeom prst="rect">
            <a:avLst/>
          </a:prstGeom>
        </p:spPr>
      </p:pic>
      <p:pic>
        <p:nvPicPr>
          <p:cNvPr id="82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052" y="5507316"/>
            <a:ext cx="754826" cy="652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3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830" y="6053911"/>
            <a:ext cx="838343" cy="724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938" y="5678424"/>
            <a:ext cx="574295" cy="495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5" name="Picture 1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117" y="6275936"/>
            <a:ext cx="522287" cy="451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6" name="Group 85"/>
          <p:cNvGrpSpPr/>
          <p:nvPr/>
        </p:nvGrpSpPr>
        <p:grpSpPr>
          <a:xfrm rot="16774607">
            <a:off x="2124016" y="5421369"/>
            <a:ext cx="812405" cy="1260548"/>
            <a:chOff x="3214833" y="5873626"/>
            <a:chExt cx="444500" cy="673102"/>
          </a:xfrm>
          <a:gradFill flip="none" rotWithShape="1">
            <a:gsLst>
              <a:gs pos="0">
                <a:srgbClr val="CDBA5B"/>
              </a:gs>
              <a:gs pos="28000">
                <a:srgbClr val="C4AA2A"/>
              </a:gs>
              <a:gs pos="58000">
                <a:srgbClr val="C28738"/>
              </a:gs>
              <a:gs pos="83000">
                <a:srgbClr val="E6D78A"/>
              </a:gs>
              <a:gs pos="92000">
                <a:srgbClr val="C7AC4C"/>
              </a:gs>
              <a:gs pos="34000">
                <a:srgbClr val="C8A132"/>
              </a:gs>
            </a:gsLst>
            <a:path path="circle">
              <a:fillToRect l="100000" t="100000"/>
            </a:path>
            <a:tileRect r="-100000" b="-100000"/>
          </a:gradFill>
        </p:grpSpPr>
        <p:sp>
          <p:nvSpPr>
            <p:cNvPr id="87" name="Freeform 86"/>
            <p:cNvSpPr/>
            <p:nvPr/>
          </p:nvSpPr>
          <p:spPr>
            <a:xfrm>
              <a:off x="3310083" y="6146676"/>
              <a:ext cx="274335" cy="400052"/>
            </a:xfrm>
            <a:custGeom>
              <a:avLst/>
              <a:gdLst>
                <a:gd name="connsiteX0" fmla="*/ 0 w 274335"/>
                <a:gd name="connsiteY0" fmla="*/ 25400 h 400052"/>
                <a:gd name="connsiteX1" fmla="*/ 0 w 274335"/>
                <a:gd name="connsiteY1" fmla="*/ 25400 h 400052"/>
                <a:gd name="connsiteX2" fmla="*/ 6350 w 274335"/>
                <a:gd name="connsiteY2" fmla="*/ 273050 h 400052"/>
                <a:gd name="connsiteX3" fmla="*/ 12700 w 274335"/>
                <a:gd name="connsiteY3" fmla="*/ 298450 h 400052"/>
                <a:gd name="connsiteX4" fmla="*/ 25400 w 274335"/>
                <a:gd name="connsiteY4" fmla="*/ 355600 h 400052"/>
                <a:gd name="connsiteX5" fmla="*/ 44450 w 274335"/>
                <a:gd name="connsiteY5" fmla="*/ 374650 h 400052"/>
                <a:gd name="connsiteX6" fmla="*/ 82550 w 274335"/>
                <a:gd name="connsiteY6" fmla="*/ 400050 h 400052"/>
                <a:gd name="connsiteX7" fmla="*/ 203200 w 274335"/>
                <a:gd name="connsiteY7" fmla="*/ 387350 h 400052"/>
                <a:gd name="connsiteX8" fmla="*/ 222250 w 274335"/>
                <a:gd name="connsiteY8" fmla="*/ 374650 h 400052"/>
                <a:gd name="connsiteX9" fmla="*/ 241300 w 274335"/>
                <a:gd name="connsiteY9" fmla="*/ 336550 h 400052"/>
                <a:gd name="connsiteX10" fmla="*/ 260350 w 274335"/>
                <a:gd name="connsiteY10" fmla="*/ 298450 h 400052"/>
                <a:gd name="connsiteX11" fmla="*/ 266700 w 274335"/>
                <a:gd name="connsiteY11" fmla="*/ 254000 h 400052"/>
                <a:gd name="connsiteX12" fmla="*/ 266700 w 274335"/>
                <a:gd name="connsiteY12" fmla="*/ 31750 h 400052"/>
                <a:gd name="connsiteX13" fmla="*/ 247650 w 274335"/>
                <a:gd name="connsiteY13" fmla="*/ 19050 h 400052"/>
                <a:gd name="connsiteX14" fmla="*/ 165100 w 274335"/>
                <a:gd name="connsiteY14" fmla="*/ 0 h 400052"/>
                <a:gd name="connsiteX15" fmla="*/ 31750 w 274335"/>
                <a:gd name="connsiteY15" fmla="*/ 6350 h 400052"/>
                <a:gd name="connsiteX16" fmla="*/ 0 w 274335"/>
                <a:gd name="connsiteY16" fmla="*/ 25400 h 400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74335" h="400052">
                  <a:moveTo>
                    <a:pt x="0" y="25400"/>
                  </a:moveTo>
                  <a:lnTo>
                    <a:pt x="0" y="25400"/>
                  </a:lnTo>
                  <a:cubicBezTo>
                    <a:pt x="2117" y="107950"/>
                    <a:pt x="2513" y="190562"/>
                    <a:pt x="6350" y="273050"/>
                  </a:cubicBezTo>
                  <a:cubicBezTo>
                    <a:pt x="6755" y="281768"/>
                    <a:pt x="10988" y="289892"/>
                    <a:pt x="12700" y="298450"/>
                  </a:cubicBezTo>
                  <a:cubicBezTo>
                    <a:pt x="13688" y="303389"/>
                    <a:pt x="18338" y="345007"/>
                    <a:pt x="25400" y="355600"/>
                  </a:cubicBezTo>
                  <a:cubicBezTo>
                    <a:pt x="30381" y="363072"/>
                    <a:pt x="37361" y="369137"/>
                    <a:pt x="44450" y="374650"/>
                  </a:cubicBezTo>
                  <a:cubicBezTo>
                    <a:pt x="56498" y="384021"/>
                    <a:pt x="82550" y="400050"/>
                    <a:pt x="82550" y="400050"/>
                  </a:cubicBezTo>
                  <a:cubicBezTo>
                    <a:pt x="91871" y="399467"/>
                    <a:pt x="171479" y="403210"/>
                    <a:pt x="203200" y="387350"/>
                  </a:cubicBezTo>
                  <a:cubicBezTo>
                    <a:pt x="210026" y="383937"/>
                    <a:pt x="215900" y="378883"/>
                    <a:pt x="222250" y="374650"/>
                  </a:cubicBezTo>
                  <a:cubicBezTo>
                    <a:pt x="258646" y="320055"/>
                    <a:pt x="215010" y="389130"/>
                    <a:pt x="241300" y="336550"/>
                  </a:cubicBezTo>
                  <a:cubicBezTo>
                    <a:pt x="265919" y="287311"/>
                    <a:pt x="244389" y="346333"/>
                    <a:pt x="260350" y="298450"/>
                  </a:cubicBezTo>
                  <a:cubicBezTo>
                    <a:pt x="262467" y="283633"/>
                    <a:pt x="265133" y="268885"/>
                    <a:pt x="266700" y="254000"/>
                  </a:cubicBezTo>
                  <a:cubicBezTo>
                    <a:pt x="274599" y="178960"/>
                    <a:pt x="278933" y="108204"/>
                    <a:pt x="266700" y="31750"/>
                  </a:cubicBezTo>
                  <a:cubicBezTo>
                    <a:pt x="265494" y="24214"/>
                    <a:pt x="254624" y="22150"/>
                    <a:pt x="247650" y="19050"/>
                  </a:cubicBezTo>
                  <a:cubicBezTo>
                    <a:pt x="214619" y="4370"/>
                    <a:pt x="201260" y="5166"/>
                    <a:pt x="165100" y="0"/>
                  </a:cubicBezTo>
                  <a:cubicBezTo>
                    <a:pt x="120650" y="2117"/>
                    <a:pt x="75907" y="830"/>
                    <a:pt x="31750" y="6350"/>
                  </a:cubicBezTo>
                  <a:cubicBezTo>
                    <a:pt x="10939" y="8951"/>
                    <a:pt x="5292" y="22225"/>
                    <a:pt x="0" y="2540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3298062" y="5937126"/>
              <a:ext cx="260342" cy="222250"/>
            </a:xfrm>
            <a:custGeom>
              <a:avLst/>
              <a:gdLst>
                <a:gd name="connsiteX0" fmla="*/ 62821 w 260342"/>
                <a:gd name="connsiteY0" fmla="*/ 6350 h 222250"/>
                <a:gd name="connsiteX1" fmla="*/ 62821 w 260342"/>
                <a:gd name="connsiteY1" fmla="*/ 6350 h 222250"/>
                <a:gd name="connsiteX2" fmla="*/ 119971 w 260342"/>
                <a:gd name="connsiteY2" fmla="*/ 0 h 222250"/>
                <a:gd name="connsiteX3" fmla="*/ 164421 w 260342"/>
                <a:gd name="connsiteY3" fmla="*/ 6350 h 222250"/>
                <a:gd name="connsiteX4" fmla="*/ 196171 w 260342"/>
                <a:gd name="connsiteY4" fmla="*/ 19050 h 222250"/>
                <a:gd name="connsiteX5" fmla="*/ 215221 w 260342"/>
                <a:gd name="connsiteY5" fmla="*/ 25400 h 222250"/>
                <a:gd name="connsiteX6" fmla="*/ 227921 w 260342"/>
                <a:gd name="connsiteY6" fmla="*/ 63500 h 222250"/>
                <a:gd name="connsiteX7" fmla="*/ 240621 w 260342"/>
                <a:gd name="connsiteY7" fmla="*/ 82550 h 222250"/>
                <a:gd name="connsiteX8" fmla="*/ 259671 w 260342"/>
                <a:gd name="connsiteY8" fmla="*/ 158750 h 222250"/>
                <a:gd name="connsiteX9" fmla="*/ 253321 w 260342"/>
                <a:gd name="connsiteY9" fmla="*/ 203200 h 222250"/>
                <a:gd name="connsiteX10" fmla="*/ 177121 w 260342"/>
                <a:gd name="connsiteY10" fmla="*/ 215900 h 222250"/>
                <a:gd name="connsiteX11" fmla="*/ 158071 w 260342"/>
                <a:gd name="connsiteY11" fmla="*/ 222250 h 222250"/>
                <a:gd name="connsiteX12" fmla="*/ 81871 w 260342"/>
                <a:gd name="connsiteY12" fmla="*/ 215900 h 222250"/>
                <a:gd name="connsiteX13" fmla="*/ 62821 w 260342"/>
                <a:gd name="connsiteY13" fmla="*/ 209550 h 222250"/>
                <a:gd name="connsiteX14" fmla="*/ 18371 w 260342"/>
                <a:gd name="connsiteY14" fmla="*/ 196850 h 222250"/>
                <a:gd name="connsiteX15" fmla="*/ 12021 w 260342"/>
                <a:gd name="connsiteY15" fmla="*/ 107950 h 222250"/>
                <a:gd name="connsiteX16" fmla="*/ 37421 w 260342"/>
                <a:gd name="connsiteY16" fmla="*/ 69850 h 222250"/>
                <a:gd name="connsiteX17" fmla="*/ 62821 w 260342"/>
                <a:gd name="connsiteY17" fmla="*/ 44450 h 222250"/>
                <a:gd name="connsiteX18" fmla="*/ 62821 w 260342"/>
                <a:gd name="connsiteY18" fmla="*/ 6350 h 22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60342" h="222250">
                  <a:moveTo>
                    <a:pt x="62821" y="6350"/>
                  </a:moveTo>
                  <a:lnTo>
                    <a:pt x="62821" y="6350"/>
                  </a:lnTo>
                  <a:cubicBezTo>
                    <a:pt x="81871" y="4233"/>
                    <a:pt x="100804" y="0"/>
                    <a:pt x="119971" y="0"/>
                  </a:cubicBezTo>
                  <a:cubicBezTo>
                    <a:pt x="134938" y="0"/>
                    <a:pt x="149901" y="2720"/>
                    <a:pt x="164421" y="6350"/>
                  </a:cubicBezTo>
                  <a:cubicBezTo>
                    <a:pt x="175479" y="9115"/>
                    <a:pt x="185498" y="15048"/>
                    <a:pt x="196171" y="19050"/>
                  </a:cubicBezTo>
                  <a:cubicBezTo>
                    <a:pt x="202438" y="21400"/>
                    <a:pt x="208871" y="23283"/>
                    <a:pt x="215221" y="25400"/>
                  </a:cubicBezTo>
                  <a:cubicBezTo>
                    <a:pt x="219454" y="38100"/>
                    <a:pt x="220495" y="52361"/>
                    <a:pt x="227921" y="63500"/>
                  </a:cubicBezTo>
                  <a:cubicBezTo>
                    <a:pt x="232154" y="69850"/>
                    <a:pt x="237521" y="75576"/>
                    <a:pt x="240621" y="82550"/>
                  </a:cubicBezTo>
                  <a:cubicBezTo>
                    <a:pt x="254038" y="112739"/>
                    <a:pt x="254346" y="126802"/>
                    <a:pt x="259671" y="158750"/>
                  </a:cubicBezTo>
                  <a:cubicBezTo>
                    <a:pt x="257554" y="173567"/>
                    <a:pt x="265627" y="194681"/>
                    <a:pt x="253321" y="203200"/>
                  </a:cubicBezTo>
                  <a:cubicBezTo>
                    <a:pt x="232149" y="217857"/>
                    <a:pt x="201550" y="207757"/>
                    <a:pt x="177121" y="215900"/>
                  </a:cubicBezTo>
                  <a:lnTo>
                    <a:pt x="158071" y="222250"/>
                  </a:lnTo>
                  <a:cubicBezTo>
                    <a:pt x="132671" y="220133"/>
                    <a:pt x="107135" y="219269"/>
                    <a:pt x="81871" y="215900"/>
                  </a:cubicBezTo>
                  <a:cubicBezTo>
                    <a:pt x="75236" y="215015"/>
                    <a:pt x="69232" y="211473"/>
                    <a:pt x="62821" y="209550"/>
                  </a:cubicBezTo>
                  <a:cubicBezTo>
                    <a:pt x="48061" y="205122"/>
                    <a:pt x="33188" y="201083"/>
                    <a:pt x="18371" y="196850"/>
                  </a:cubicBezTo>
                  <a:cubicBezTo>
                    <a:pt x="-3733" y="163694"/>
                    <a:pt x="-5941" y="169019"/>
                    <a:pt x="12021" y="107950"/>
                  </a:cubicBezTo>
                  <a:cubicBezTo>
                    <a:pt x="16328" y="93307"/>
                    <a:pt x="32594" y="84330"/>
                    <a:pt x="37421" y="69850"/>
                  </a:cubicBezTo>
                  <a:cubicBezTo>
                    <a:pt x="45888" y="44450"/>
                    <a:pt x="37421" y="52917"/>
                    <a:pt x="62821" y="44450"/>
                  </a:cubicBezTo>
                  <a:cubicBezTo>
                    <a:pt x="69586" y="10624"/>
                    <a:pt x="62821" y="12700"/>
                    <a:pt x="62821" y="6350"/>
                  </a:cubicBezTo>
                  <a:close/>
                </a:path>
              </a:pathLst>
            </a:cu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3506933" y="5879976"/>
              <a:ext cx="69850" cy="82550"/>
            </a:xfrm>
            <a:custGeom>
              <a:avLst/>
              <a:gdLst>
                <a:gd name="connsiteX0" fmla="*/ 0 w 69850"/>
                <a:gd name="connsiteY0" fmla="*/ 82550 h 82550"/>
                <a:gd name="connsiteX1" fmla="*/ 0 w 69850"/>
                <a:gd name="connsiteY1" fmla="*/ 82550 h 82550"/>
                <a:gd name="connsiteX2" fmla="*/ 50800 w 69850"/>
                <a:gd name="connsiteY2" fmla="*/ 57150 h 82550"/>
                <a:gd name="connsiteX3" fmla="*/ 57150 w 69850"/>
                <a:gd name="connsiteY3" fmla="*/ 38100 h 82550"/>
                <a:gd name="connsiteX4" fmla="*/ 69850 w 69850"/>
                <a:gd name="connsiteY4" fmla="*/ 19050 h 82550"/>
                <a:gd name="connsiteX5" fmla="*/ 57150 w 69850"/>
                <a:gd name="connsiteY5" fmla="*/ 0 h 82550"/>
                <a:gd name="connsiteX6" fmla="*/ 44450 w 69850"/>
                <a:gd name="connsiteY6" fmla="*/ 25400 h 82550"/>
                <a:gd name="connsiteX7" fmla="*/ 44450 w 69850"/>
                <a:gd name="connsiteY7" fmla="*/ 25400 h 8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850" h="82550">
                  <a:moveTo>
                    <a:pt x="0" y="82550"/>
                  </a:moveTo>
                  <a:lnTo>
                    <a:pt x="0" y="82550"/>
                  </a:lnTo>
                  <a:cubicBezTo>
                    <a:pt x="16933" y="74083"/>
                    <a:pt x="35856" y="68773"/>
                    <a:pt x="50800" y="57150"/>
                  </a:cubicBezTo>
                  <a:cubicBezTo>
                    <a:pt x="56084" y="53041"/>
                    <a:pt x="54157" y="44087"/>
                    <a:pt x="57150" y="38100"/>
                  </a:cubicBezTo>
                  <a:cubicBezTo>
                    <a:pt x="60563" y="31274"/>
                    <a:pt x="65617" y="25400"/>
                    <a:pt x="69850" y="19050"/>
                  </a:cubicBezTo>
                  <a:cubicBezTo>
                    <a:pt x="65617" y="12700"/>
                    <a:pt x="64782" y="0"/>
                    <a:pt x="57150" y="0"/>
                  </a:cubicBezTo>
                  <a:cubicBezTo>
                    <a:pt x="43276" y="0"/>
                    <a:pt x="44450" y="17190"/>
                    <a:pt x="44450" y="25400"/>
                  </a:cubicBezTo>
                  <a:lnTo>
                    <a:pt x="44450" y="25400"/>
                  </a:lnTo>
                </a:path>
              </a:pathLst>
            </a:cu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3303189" y="5873626"/>
              <a:ext cx="57694" cy="76200"/>
            </a:xfrm>
            <a:custGeom>
              <a:avLst/>
              <a:gdLst>
                <a:gd name="connsiteX0" fmla="*/ 57694 w 57694"/>
                <a:gd name="connsiteY0" fmla="*/ 76200 h 76200"/>
                <a:gd name="connsiteX1" fmla="*/ 57694 w 57694"/>
                <a:gd name="connsiteY1" fmla="*/ 76200 h 76200"/>
                <a:gd name="connsiteX2" fmla="*/ 19594 w 57694"/>
                <a:gd name="connsiteY2" fmla="*/ 31750 h 76200"/>
                <a:gd name="connsiteX3" fmla="*/ 544 w 57694"/>
                <a:gd name="connsiteY3" fmla="*/ 19050 h 76200"/>
                <a:gd name="connsiteX4" fmla="*/ 6894 w 57694"/>
                <a:gd name="connsiteY4" fmla="*/ 0 h 76200"/>
                <a:gd name="connsiteX5" fmla="*/ 19594 w 57694"/>
                <a:gd name="connsiteY5" fmla="*/ 19050 h 76200"/>
                <a:gd name="connsiteX6" fmla="*/ 19594 w 57694"/>
                <a:gd name="connsiteY6" fmla="*/ 1905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694" h="76200">
                  <a:moveTo>
                    <a:pt x="57694" y="76200"/>
                  </a:moveTo>
                  <a:lnTo>
                    <a:pt x="57694" y="76200"/>
                  </a:lnTo>
                  <a:cubicBezTo>
                    <a:pt x="44994" y="61383"/>
                    <a:pt x="33393" y="45549"/>
                    <a:pt x="19594" y="31750"/>
                  </a:cubicBezTo>
                  <a:cubicBezTo>
                    <a:pt x="14198" y="26354"/>
                    <a:pt x="3378" y="26136"/>
                    <a:pt x="544" y="19050"/>
                  </a:cubicBezTo>
                  <a:cubicBezTo>
                    <a:pt x="-1942" y="12835"/>
                    <a:pt x="4777" y="6350"/>
                    <a:pt x="6894" y="0"/>
                  </a:cubicBezTo>
                  <a:lnTo>
                    <a:pt x="19594" y="19050"/>
                  </a:lnTo>
                  <a:lnTo>
                    <a:pt x="19594" y="19050"/>
                  </a:lnTo>
                </a:path>
              </a:pathLst>
            </a:cu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3564083" y="6038726"/>
              <a:ext cx="69850" cy="57150"/>
            </a:xfrm>
            <a:custGeom>
              <a:avLst/>
              <a:gdLst>
                <a:gd name="connsiteX0" fmla="*/ 0 w 69850"/>
                <a:gd name="connsiteY0" fmla="*/ 57150 h 57150"/>
                <a:gd name="connsiteX1" fmla="*/ 0 w 69850"/>
                <a:gd name="connsiteY1" fmla="*/ 57150 h 57150"/>
                <a:gd name="connsiteX2" fmla="*/ 63500 w 69850"/>
                <a:gd name="connsiteY2" fmla="*/ 12700 h 57150"/>
                <a:gd name="connsiteX3" fmla="*/ 69850 w 69850"/>
                <a:gd name="connsiteY3" fmla="*/ 0 h 57150"/>
                <a:gd name="connsiteX4" fmla="*/ 69850 w 69850"/>
                <a:gd name="connsiteY4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50" h="57150">
                  <a:moveTo>
                    <a:pt x="0" y="57150"/>
                  </a:moveTo>
                  <a:lnTo>
                    <a:pt x="0" y="57150"/>
                  </a:lnTo>
                  <a:cubicBezTo>
                    <a:pt x="49404" y="32448"/>
                    <a:pt x="43613" y="45845"/>
                    <a:pt x="63500" y="12700"/>
                  </a:cubicBezTo>
                  <a:cubicBezTo>
                    <a:pt x="65935" y="8641"/>
                    <a:pt x="67733" y="4233"/>
                    <a:pt x="69850" y="0"/>
                  </a:cubicBezTo>
                  <a:lnTo>
                    <a:pt x="69850" y="0"/>
                  </a:lnTo>
                </a:path>
              </a:pathLst>
            </a:cu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3233878" y="6006976"/>
              <a:ext cx="63505" cy="76200"/>
            </a:xfrm>
            <a:custGeom>
              <a:avLst/>
              <a:gdLst>
                <a:gd name="connsiteX0" fmla="*/ 31755 w 31755"/>
                <a:gd name="connsiteY0" fmla="*/ 50800 h 50800"/>
                <a:gd name="connsiteX1" fmla="*/ 31755 w 31755"/>
                <a:gd name="connsiteY1" fmla="*/ 50800 h 50800"/>
                <a:gd name="connsiteX2" fmla="*/ 5 w 31755"/>
                <a:gd name="connsiteY2" fmla="*/ 0 h 50800"/>
                <a:gd name="connsiteX3" fmla="*/ 5 w 31755"/>
                <a:gd name="connsiteY3" fmla="*/ 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5" h="50800">
                  <a:moveTo>
                    <a:pt x="31755" y="50800"/>
                  </a:moveTo>
                  <a:lnTo>
                    <a:pt x="31755" y="50800"/>
                  </a:lnTo>
                  <a:cubicBezTo>
                    <a:pt x="-1225" y="4628"/>
                    <a:pt x="5" y="24558"/>
                    <a:pt x="5" y="0"/>
                  </a:cubicBezTo>
                  <a:lnTo>
                    <a:pt x="5" y="0"/>
                  </a:lnTo>
                </a:path>
              </a:pathLst>
            </a:cu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3589483" y="6222876"/>
              <a:ext cx="69850" cy="88900"/>
            </a:xfrm>
            <a:custGeom>
              <a:avLst/>
              <a:gdLst>
                <a:gd name="connsiteX0" fmla="*/ 0 w 69850"/>
                <a:gd name="connsiteY0" fmla="*/ 0 h 88900"/>
                <a:gd name="connsiteX1" fmla="*/ 0 w 69850"/>
                <a:gd name="connsiteY1" fmla="*/ 0 h 88900"/>
                <a:gd name="connsiteX2" fmla="*/ 57150 w 69850"/>
                <a:gd name="connsiteY2" fmla="*/ 50800 h 88900"/>
                <a:gd name="connsiteX3" fmla="*/ 69850 w 69850"/>
                <a:gd name="connsiteY3" fmla="*/ 88900 h 88900"/>
                <a:gd name="connsiteX4" fmla="*/ 69850 w 69850"/>
                <a:gd name="connsiteY4" fmla="*/ 8890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50" h="88900">
                  <a:moveTo>
                    <a:pt x="0" y="0"/>
                  </a:moveTo>
                  <a:lnTo>
                    <a:pt x="0" y="0"/>
                  </a:lnTo>
                  <a:cubicBezTo>
                    <a:pt x="24094" y="17210"/>
                    <a:pt x="45485" y="24553"/>
                    <a:pt x="57150" y="50800"/>
                  </a:cubicBezTo>
                  <a:cubicBezTo>
                    <a:pt x="62587" y="63033"/>
                    <a:pt x="69850" y="88900"/>
                    <a:pt x="69850" y="88900"/>
                  </a:cubicBezTo>
                  <a:lnTo>
                    <a:pt x="69850" y="88900"/>
                  </a:lnTo>
                </a:path>
              </a:pathLst>
            </a:cu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3214833" y="6222876"/>
              <a:ext cx="88900" cy="44450"/>
            </a:xfrm>
            <a:custGeom>
              <a:avLst/>
              <a:gdLst>
                <a:gd name="connsiteX0" fmla="*/ 88900 w 88900"/>
                <a:gd name="connsiteY0" fmla="*/ 0 h 44450"/>
                <a:gd name="connsiteX1" fmla="*/ 88900 w 88900"/>
                <a:gd name="connsiteY1" fmla="*/ 0 h 44450"/>
                <a:gd name="connsiteX2" fmla="*/ 31750 w 88900"/>
                <a:gd name="connsiteY2" fmla="*/ 19050 h 44450"/>
                <a:gd name="connsiteX3" fmla="*/ 19050 w 88900"/>
                <a:gd name="connsiteY3" fmla="*/ 38100 h 44450"/>
                <a:gd name="connsiteX4" fmla="*/ 0 w 88900"/>
                <a:gd name="connsiteY4" fmla="*/ 44450 h 44450"/>
                <a:gd name="connsiteX5" fmla="*/ 0 w 88900"/>
                <a:gd name="connsiteY5" fmla="*/ 44450 h 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00" h="44450">
                  <a:moveTo>
                    <a:pt x="88900" y="0"/>
                  </a:moveTo>
                  <a:lnTo>
                    <a:pt x="88900" y="0"/>
                  </a:lnTo>
                  <a:cubicBezTo>
                    <a:pt x="69850" y="6350"/>
                    <a:pt x="49379" y="9434"/>
                    <a:pt x="31750" y="19050"/>
                  </a:cubicBezTo>
                  <a:cubicBezTo>
                    <a:pt x="25050" y="22704"/>
                    <a:pt x="25009" y="33332"/>
                    <a:pt x="19050" y="38100"/>
                  </a:cubicBezTo>
                  <a:cubicBezTo>
                    <a:pt x="13823" y="42281"/>
                    <a:pt x="0" y="44450"/>
                    <a:pt x="0" y="44450"/>
                  </a:cubicBezTo>
                  <a:lnTo>
                    <a:pt x="0" y="44450"/>
                  </a:lnTo>
                </a:path>
              </a:pathLst>
            </a:cu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3589483" y="6349876"/>
              <a:ext cx="50800" cy="114300"/>
            </a:xfrm>
            <a:custGeom>
              <a:avLst/>
              <a:gdLst>
                <a:gd name="connsiteX0" fmla="*/ 0 w 50800"/>
                <a:gd name="connsiteY0" fmla="*/ 0 h 114300"/>
                <a:gd name="connsiteX1" fmla="*/ 0 w 50800"/>
                <a:gd name="connsiteY1" fmla="*/ 0 h 114300"/>
                <a:gd name="connsiteX2" fmla="*/ 50800 w 50800"/>
                <a:gd name="connsiteY2" fmla="*/ 38100 h 114300"/>
                <a:gd name="connsiteX3" fmla="*/ 50800 w 50800"/>
                <a:gd name="connsiteY3" fmla="*/ 38100 h 114300"/>
                <a:gd name="connsiteX4" fmla="*/ 44450 w 50800"/>
                <a:gd name="connsiteY4" fmla="*/ 95250 h 114300"/>
                <a:gd name="connsiteX5" fmla="*/ 38100 w 50800"/>
                <a:gd name="connsiteY5" fmla="*/ 114300 h 114300"/>
                <a:gd name="connsiteX6" fmla="*/ 38100 w 50800"/>
                <a:gd name="connsiteY6" fmla="*/ 114300 h 114300"/>
                <a:gd name="connsiteX7" fmla="*/ 38100 w 50800"/>
                <a:gd name="connsiteY7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800" h="114300">
                  <a:moveTo>
                    <a:pt x="0" y="0"/>
                  </a:moveTo>
                  <a:lnTo>
                    <a:pt x="0" y="0"/>
                  </a:lnTo>
                  <a:cubicBezTo>
                    <a:pt x="46886" y="33490"/>
                    <a:pt x="31575" y="18875"/>
                    <a:pt x="50800" y="38100"/>
                  </a:cubicBezTo>
                  <a:lnTo>
                    <a:pt x="50800" y="38100"/>
                  </a:lnTo>
                  <a:cubicBezTo>
                    <a:pt x="48683" y="57150"/>
                    <a:pt x="47601" y="76344"/>
                    <a:pt x="44450" y="95250"/>
                  </a:cubicBezTo>
                  <a:cubicBezTo>
                    <a:pt x="43350" y="101852"/>
                    <a:pt x="38100" y="114300"/>
                    <a:pt x="38100" y="114300"/>
                  </a:cubicBezTo>
                  <a:lnTo>
                    <a:pt x="38100" y="114300"/>
                  </a:lnTo>
                  <a:lnTo>
                    <a:pt x="38100" y="114300"/>
                  </a:lnTo>
                </a:path>
              </a:pathLst>
            </a:cu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3221183" y="6368926"/>
              <a:ext cx="88900" cy="88900"/>
            </a:xfrm>
            <a:custGeom>
              <a:avLst/>
              <a:gdLst>
                <a:gd name="connsiteX0" fmla="*/ 88900 w 88900"/>
                <a:gd name="connsiteY0" fmla="*/ 0 h 88900"/>
                <a:gd name="connsiteX1" fmla="*/ 88900 w 88900"/>
                <a:gd name="connsiteY1" fmla="*/ 0 h 88900"/>
                <a:gd name="connsiteX2" fmla="*/ 31750 w 88900"/>
                <a:gd name="connsiteY2" fmla="*/ 6350 h 88900"/>
                <a:gd name="connsiteX3" fmla="*/ 25400 w 88900"/>
                <a:gd name="connsiteY3" fmla="*/ 25400 h 88900"/>
                <a:gd name="connsiteX4" fmla="*/ 25400 w 88900"/>
                <a:gd name="connsiteY4" fmla="*/ 25400 h 88900"/>
                <a:gd name="connsiteX5" fmla="*/ 0 w 88900"/>
                <a:gd name="connsiteY5" fmla="*/ 8890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00" h="88900">
                  <a:moveTo>
                    <a:pt x="88900" y="0"/>
                  </a:moveTo>
                  <a:lnTo>
                    <a:pt x="88900" y="0"/>
                  </a:lnTo>
                  <a:cubicBezTo>
                    <a:pt x="69850" y="2117"/>
                    <a:pt x="49546" y="-769"/>
                    <a:pt x="31750" y="6350"/>
                  </a:cubicBezTo>
                  <a:cubicBezTo>
                    <a:pt x="25535" y="8836"/>
                    <a:pt x="25400" y="25400"/>
                    <a:pt x="25400" y="25400"/>
                  </a:cubicBezTo>
                  <a:lnTo>
                    <a:pt x="25400" y="25400"/>
                  </a:lnTo>
                  <a:lnTo>
                    <a:pt x="0" y="88900"/>
                  </a:lnTo>
                </a:path>
              </a:pathLst>
            </a:cu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3240233" y="6241926"/>
              <a:ext cx="0" cy="0"/>
            </a:xfrm>
            <a:custGeom>
              <a:avLst/>
              <a:gdLst>
                <a:gd name="connsiteX0" fmla="*/ 0 w 0"/>
                <a:gd name="connsiteY0" fmla="*/ 0 h 0"/>
                <a:gd name="connsiteX1" fmla="*/ 0 w 0"/>
                <a:gd name="connsiteY1" fmla="*/ 0 h 0"/>
                <a:gd name="connsiteX2" fmla="*/ 0 w 0"/>
                <a:gd name="connsiteY2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3437083" y="6165726"/>
              <a:ext cx="6350" cy="355600"/>
            </a:xfrm>
            <a:custGeom>
              <a:avLst/>
              <a:gdLst>
                <a:gd name="connsiteX0" fmla="*/ 6350 w 6350"/>
                <a:gd name="connsiteY0" fmla="*/ 0 h 355600"/>
                <a:gd name="connsiteX1" fmla="*/ 6350 w 6350"/>
                <a:gd name="connsiteY1" fmla="*/ 0 h 355600"/>
                <a:gd name="connsiteX2" fmla="*/ 0 w 6350"/>
                <a:gd name="connsiteY2" fmla="*/ 57150 h 355600"/>
                <a:gd name="connsiteX3" fmla="*/ 6350 w 6350"/>
                <a:gd name="connsiteY3" fmla="*/ 355600 h 355600"/>
                <a:gd name="connsiteX4" fmla="*/ 6350 w 6350"/>
                <a:gd name="connsiteY4" fmla="*/ 355600 h 35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50" h="355600">
                  <a:moveTo>
                    <a:pt x="6350" y="0"/>
                  </a:moveTo>
                  <a:lnTo>
                    <a:pt x="6350" y="0"/>
                  </a:lnTo>
                  <a:cubicBezTo>
                    <a:pt x="4233" y="19050"/>
                    <a:pt x="0" y="37983"/>
                    <a:pt x="0" y="57150"/>
                  </a:cubicBezTo>
                  <a:cubicBezTo>
                    <a:pt x="0" y="156656"/>
                    <a:pt x="6350" y="256094"/>
                    <a:pt x="6350" y="355600"/>
                  </a:cubicBezTo>
                  <a:lnTo>
                    <a:pt x="6350" y="355600"/>
                  </a:lnTo>
                </a:path>
              </a:pathLst>
            </a:custGeom>
            <a:grpFill/>
            <a:ln w="12700">
              <a:solidFill>
                <a:schemeClr val="bg2">
                  <a:lumMod val="25000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3341833" y="5968258"/>
              <a:ext cx="158750" cy="19668"/>
            </a:xfrm>
            <a:custGeom>
              <a:avLst/>
              <a:gdLst>
                <a:gd name="connsiteX0" fmla="*/ 0 w 158750"/>
                <a:gd name="connsiteY0" fmla="*/ 19668 h 19668"/>
                <a:gd name="connsiteX1" fmla="*/ 0 w 158750"/>
                <a:gd name="connsiteY1" fmla="*/ 19668 h 19668"/>
                <a:gd name="connsiteX2" fmla="*/ 50800 w 158750"/>
                <a:gd name="connsiteY2" fmla="*/ 618 h 19668"/>
                <a:gd name="connsiteX3" fmla="*/ 146050 w 158750"/>
                <a:gd name="connsiteY3" fmla="*/ 6968 h 19668"/>
                <a:gd name="connsiteX4" fmla="*/ 158750 w 158750"/>
                <a:gd name="connsiteY4" fmla="*/ 6968 h 19668"/>
                <a:gd name="connsiteX5" fmla="*/ 158750 w 158750"/>
                <a:gd name="connsiteY5" fmla="*/ 6968 h 19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750" h="19668">
                  <a:moveTo>
                    <a:pt x="0" y="19668"/>
                  </a:moveTo>
                  <a:lnTo>
                    <a:pt x="0" y="19668"/>
                  </a:lnTo>
                  <a:cubicBezTo>
                    <a:pt x="16933" y="13318"/>
                    <a:pt x="32783" y="2185"/>
                    <a:pt x="50800" y="618"/>
                  </a:cubicBezTo>
                  <a:cubicBezTo>
                    <a:pt x="82501" y="-2139"/>
                    <a:pt x="114284" y="5099"/>
                    <a:pt x="146050" y="6968"/>
                  </a:cubicBezTo>
                  <a:cubicBezTo>
                    <a:pt x="150276" y="7217"/>
                    <a:pt x="154517" y="6968"/>
                    <a:pt x="158750" y="6968"/>
                  </a:cubicBezTo>
                  <a:lnTo>
                    <a:pt x="158750" y="6968"/>
                  </a:lnTo>
                </a:path>
              </a:pathLst>
            </a:custGeom>
            <a:grpFill/>
            <a:ln w="12700">
              <a:solidFill>
                <a:schemeClr val="bg2">
                  <a:lumMod val="25000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3424383" y="6070476"/>
              <a:ext cx="6350" cy="57150"/>
            </a:xfrm>
            <a:custGeom>
              <a:avLst/>
              <a:gdLst>
                <a:gd name="connsiteX0" fmla="*/ 0 w 6350"/>
                <a:gd name="connsiteY0" fmla="*/ 0 h 57150"/>
                <a:gd name="connsiteX1" fmla="*/ 0 w 6350"/>
                <a:gd name="connsiteY1" fmla="*/ 0 h 57150"/>
                <a:gd name="connsiteX2" fmla="*/ 6350 w 6350"/>
                <a:gd name="connsiteY2" fmla="*/ 57150 h 57150"/>
                <a:gd name="connsiteX3" fmla="*/ 6350 w 6350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50" h="57150">
                  <a:moveTo>
                    <a:pt x="0" y="0"/>
                  </a:moveTo>
                  <a:lnTo>
                    <a:pt x="0" y="0"/>
                  </a:lnTo>
                  <a:lnTo>
                    <a:pt x="6350" y="57150"/>
                  </a:lnTo>
                  <a:lnTo>
                    <a:pt x="6350" y="57150"/>
                  </a:lnTo>
                </a:path>
              </a:pathLst>
            </a:custGeom>
            <a:grpFill/>
            <a:ln w="12700">
              <a:solidFill>
                <a:schemeClr val="bg2">
                  <a:lumMod val="25000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42" name="Picture 1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44348">
            <a:off x="4885682" y="2765568"/>
            <a:ext cx="323850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48296">
            <a:off x="4737008" y="3081023"/>
            <a:ext cx="323850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4" name="Group 103"/>
          <p:cNvGrpSpPr/>
          <p:nvPr/>
        </p:nvGrpSpPr>
        <p:grpSpPr>
          <a:xfrm rot="1139271">
            <a:off x="237181" y="4445259"/>
            <a:ext cx="881757" cy="1306324"/>
            <a:chOff x="3214833" y="5873626"/>
            <a:chExt cx="444500" cy="673102"/>
          </a:xfrm>
        </p:grpSpPr>
        <p:sp>
          <p:nvSpPr>
            <p:cNvPr id="105" name="Freeform 104"/>
            <p:cNvSpPr/>
            <p:nvPr/>
          </p:nvSpPr>
          <p:spPr>
            <a:xfrm>
              <a:off x="3310083" y="6146676"/>
              <a:ext cx="274335" cy="400052"/>
            </a:xfrm>
            <a:custGeom>
              <a:avLst/>
              <a:gdLst>
                <a:gd name="connsiteX0" fmla="*/ 0 w 274335"/>
                <a:gd name="connsiteY0" fmla="*/ 25400 h 400052"/>
                <a:gd name="connsiteX1" fmla="*/ 0 w 274335"/>
                <a:gd name="connsiteY1" fmla="*/ 25400 h 400052"/>
                <a:gd name="connsiteX2" fmla="*/ 6350 w 274335"/>
                <a:gd name="connsiteY2" fmla="*/ 273050 h 400052"/>
                <a:gd name="connsiteX3" fmla="*/ 12700 w 274335"/>
                <a:gd name="connsiteY3" fmla="*/ 298450 h 400052"/>
                <a:gd name="connsiteX4" fmla="*/ 25400 w 274335"/>
                <a:gd name="connsiteY4" fmla="*/ 355600 h 400052"/>
                <a:gd name="connsiteX5" fmla="*/ 44450 w 274335"/>
                <a:gd name="connsiteY5" fmla="*/ 374650 h 400052"/>
                <a:gd name="connsiteX6" fmla="*/ 82550 w 274335"/>
                <a:gd name="connsiteY6" fmla="*/ 400050 h 400052"/>
                <a:gd name="connsiteX7" fmla="*/ 203200 w 274335"/>
                <a:gd name="connsiteY7" fmla="*/ 387350 h 400052"/>
                <a:gd name="connsiteX8" fmla="*/ 222250 w 274335"/>
                <a:gd name="connsiteY8" fmla="*/ 374650 h 400052"/>
                <a:gd name="connsiteX9" fmla="*/ 241300 w 274335"/>
                <a:gd name="connsiteY9" fmla="*/ 336550 h 400052"/>
                <a:gd name="connsiteX10" fmla="*/ 260350 w 274335"/>
                <a:gd name="connsiteY10" fmla="*/ 298450 h 400052"/>
                <a:gd name="connsiteX11" fmla="*/ 266700 w 274335"/>
                <a:gd name="connsiteY11" fmla="*/ 254000 h 400052"/>
                <a:gd name="connsiteX12" fmla="*/ 266700 w 274335"/>
                <a:gd name="connsiteY12" fmla="*/ 31750 h 400052"/>
                <a:gd name="connsiteX13" fmla="*/ 247650 w 274335"/>
                <a:gd name="connsiteY13" fmla="*/ 19050 h 400052"/>
                <a:gd name="connsiteX14" fmla="*/ 165100 w 274335"/>
                <a:gd name="connsiteY14" fmla="*/ 0 h 400052"/>
                <a:gd name="connsiteX15" fmla="*/ 31750 w 274335"/>
                <a:gd name="connsiteY15" fmla="*/ 6350 h 400052"/>
                <a:gd name="connsiteX16" fmla="*/ 0 w 274335"/>
                <a:gd name="connsiteY16" fmla="*/ 25400 h 400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74335" h="400052">
                  <a:moveTo>
                    <a:pt x="0" y="25400"/>
                  </a:moveTo>
                  <a:lnTo>
                    <a:pt x="0" y="25400"/>
                  </a:lnTo>
                  <a:cubicBezTo>
                    <a:pt x="2117" y="107950"/>
                    <a:pt x="2513" y="190562"/>
                    <a:pt x="6350" y="273050"/>
                  </a:cubicBezTo>
                  <a:cubicBezTo>
                    <a:pt x="6755" y="281768"/>
                    <a:pt x="10988" y="289892"/>
                    <a:pt x="12700" y="298450"/>
                  </a:cubicBezTo>
                  <a:cubicBezTo>
                    <a:pt x="13688" y="303389"/>
                    <a:pt x="18338" y="345007"/>
                    <a:pt x="25400" y="355600"/>
                  </a:cubicBezTo>
                  <a:cubicBezTo>
                    <a:pt x="30381" y="363072"/>
                    <a:pt x="37361" y="369137"/>
                    <a:pt x="44450" y="374650"/>
                  </a:cubicBezTo>
                  <a:cubicBezTo>
                    <a:pt x="56498" y="384021"/>
                    <a:pt x="82550" y="400050"/>
                    <a:pt x="82550" y="400050"/>
                  </a:cubicBezTo>
                  <a:cubicBezTo>
                    <a:pt x="91871" y="399467"/>
                    <a:pt x="171479" y="403210"/>
                    <a:pt x="203200" y="387350"/>
                  </a:cubicBezTo>
                  <a:cubicBezTo>
                    <a:pt x="210026" y="383937"/>
                    <a:pt x="215900" y="378883"/>
                    <a:pt x="222250" y="374650"/>
                  </a:cubicBezTo>
                  <a:cubicBezTo>
                    <a:pt x="258646" y="320055"/>
                    <a:pt x="215010" y="389130"/>
                    <a:pt x="241300" y="336550"/>
                  </a:cubicBezTo>
                  <a:cubicBezTo>
                    <a:pt x="265919" y="287311"/>
                    <a:pt x="244389" y="346333"/>
                    <a:pt x="260350" y="298450"/>
                  </a:cubicBezTo>
                  <a:cubicBezTo>
                    <a:pt x="262467" y="283633"/>
                    <a:pt x="265133" y="268885"/>
                    <a:pt x="266700" y="254000"/>
                  </a:cubicBezTo>
                  <a:cubicBezTo>
                    <a:pt x="274599" y="178960"/>
                    <a:pt x="278933" y="108204"/>
                    <a:pt x="266700" y="31750"/>
                  </a:cubicBezTo>
                  <a:cubicBezTo>
                    <a:pt x="265494" y="24214"/>
                    <a:pt x="254624" y="22150"/>
                    <a:pt x="247650" y="19050"/>
                  </a:cubicBezTo>
                  <a:cubicBezTo>
                    <a:pt x="214619" y="4370"/>
                    <a:pt x="201260" y="5166"/>
                    <a:pt x="165100" y="0"/>
                  </a:cubicBezTo>
                  <a:cubicBezTo>
                    <a:pt x="120650" y="2117"/>
                    <a:pt x="75907" y="830"/>
                    <a:pt x="31750" y="6350"/>
                  </a:cubicBezTo>
                  <a:cubicBezTo>
                    <a:pt x="10939" y="8951"/>
                    <a:pt x="5292" y="22225"/>
                    <a:pt x="0" y="2540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D6B19C"/>
                </a:gs>
                <a:gs pos="4000">
                  <a:srgbClr val="D49E6C"/>
                </a:gs>
                <a:gs pos="8000">
                  <a:srgbClr val="A65528"/>
                </a:gs>
                <a:gs pos="38000">
                  <a:srgbClr val="663012"/>
                </a:gs>
              </a:gsLst>
              <a:lin ang="5400000" scaled="0"/>
              <a:tileRect r="-100000" b="-100000"/>
            </a:gra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3298062" y="5937126"/>
              <a:ext cx="260342" cy="222250"/>
            </a:xfrm>
            <a:custGeom>
              <a:avLst/>
              <a:gdLst>
                <a:gd name="connsiteX0" fmla="*/ 62821 w 260342"/>
                <a:gd name="connsiteY0" fmla="*/ 6350 h 222250"/>
                <a:gd name="connsiteX1" fmla="*/ 62821 w 260342"/>
                <a:gd name="connsiteY1" fmla="*/ 6350 h 222250"/>
                <a:gd name="connsiteX2" fmla="*/ 119971 w 260342"/>
                <a:gd name="connsiteY2" fmla="*/ 0 h 222250"/>
                <a:gd name="connsiteX3" fmla="*/ 164421 w 260342"/>
                <a:gd name="connsiteY3" fmla="*/ 6350 h 222250"/>
                <a:gd name="connsiteX4" fmla="*/ 196171 w 260342"/>
                <a:gd name="connsiteY4" fmla="*/ 19050 h 222250"/>
                <a:gd name="connsiteX5" fmla="*/ 215221 w 260342"/>
                <a:gd name="connsiteY5" fmla="*/ 25400 h 222250"/>
                <a:gd name="connsiteX6" fmla="*/ 227921 w 260342"/>
                <a:gd name="connsiteY6" fmla="*/ 63500 h 222250"/>
                <a:gd name="connsiteX7" fmla="*/ 240621 w 260342"/>
                <a:gd name="connsiteY7" fmla="*/ 82550 h 222250"/>
                <a:gd name="connsiteX8" fmla="*/ 259671 w 260342"/>
                <a:gd name="connsiteY8" fmla="*/ 158750 h 222250"/>
                <a:gd name="connsiteX9" fmla="*/ 253321 w 260342"/>
                <a:gd name="connsiteY9" fmla="*/ 203200 h 222250"/>
                <a:gd name="connsiteX10" fmla="*/ 177121 w 260342"/>
                <a:gd name="connsiteY10" fmla="*/ 215900 h 222250"/>
                <a:gd name="connsiteX11" fmla="*/ 158071 w 260342"/>
                <a:gd name="connsiteY11" fmla="*/ 222250 h 222250"/>
                <a:gd name="connsiteX12" fmla="*/ 81871 w 260342"/>
                <a:gd name="connsiteY12" fmla="*/ 215900 h 222250"/>
                <a:gd name="connsiteX13" fmla="*/ 62821 w 260342"/>
                <a:gd name="connsiteY13" fmla="*/ 209550 h 222250"/>
                <a:gd name="connsiteX14" fmla="*/ 18371 w 260342"/>
                <a:gd name="connsiteY14" fmla="*/ 196850 h 222250"/>
                <a:gd name="connsiteX15" fmla="*/ 12021 w 260342"/>
                <a:gd name="connsiteY15" fmla="*/ 107950 h 222250"/>
                <a:gd name="connsiteX16" fmla="*/ 37421 w 260342"/>
                <a:gd name="connsiteY16" fmla="*/ 69850 h 222250"/>
                <a:gd name="connsiteX17" fmla="*/ 62821 w 260342"/>
                <a:gd name="connsiteY17" fmla="*/ 44450 h 222250"/>
                <a:gd name="connsiteX18" fmla="*/ 62821 w 260342"/>
                <a:gd name="connsiteY18" fmla="*/ 6350 h 22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60342" h="222250">
                  <a:moveTo>
                    <a:pt x="62821" y="6350"/>
                  </a:moveTo>
                  <a:lnTo>
                    <a:pt x="62821" y="6350"/>
                  </a:lnTo>
                  <a:cubicBezTo>
                    <a:pt x="81871" y="4233"/>
                    <a:pt x="100804" y="0"/>
                    <a:pt x="119971" y="0"/>
                  </a:cubicBezTo>
                  <a:cubicBezTo>
                    <a:pt x="134938" y="0"/>
                    <a:pt x="149901" y="2720"/>
                    <a:pt x="164421" y="6350"/>
                  </a:cubicBezTo>
                  <a:cubicBezTo>
                    <a:pt x="175479" y="9115"/>
                    <a:pt x="185498" y="15048"/>
                    <a:pt x="196171" y="19050"/>
                  </a:cubicBezTo>
                  <a:cubicBezTo>
                    <a:pt x="202438" y="21400"/>
                    <a:pt x="208871" y="23283"/>
                    <a:pt x="215221" y="25400"/>
                  </a:cubicBezTo>
                  <a:cubicBezTo>
                    <a:pt x="219454" y="38100"/>
                    <a:pt x="220495" y="52361"/>
                    <a:pt x="227921" y="63500"/>
                  </a:cubicBezTo>
                  <a:cubicBezTo>
                    <a:pt x="232154" y="69850"/>
                    <a:pt x="237521" y="75576"/>
                    <a:pt x="240621" y="82550"/>
                  </a:cubicBezTo>
                  <a:cubicBezTo>
                    <a:pt x="254038" y="112739"/>
                    <a:pt x="254346" y="126802"/>
                    <a:pt x="259671" y="158750"/>
                  </a:cubicBezTo>
                  <a:cubicBezTo>
                    <a:pt x="257554" y="173567"/>
                    <a:pt x="265627" y="194681"/>
                    <a:pt x="253321" y="203200"/>
                  </a:cubicBezTo>
                  <a:cubicBezTo>
                    <a:pt x="232149" y="217857"/>
                    <a:pt x="201550" y="207757"/>
                    <a:pt x="177121" y="215900"/>
                  </a:cubicBezTo>
                  <a:lnTo>
                    <a:pt x="158071" y="222250"/>
                  </a:lnTo>
                  <a:cubicBezTo>
                    <a:pt x="132671" y="220133"/>
                    <a:pt x="107135" y="219269"/>
                    <a:pt x="81871" y="215900"/>
                  </a:cubicBezTo>
                  <a:cubicBezTo>
                    <a:pt x="75236" y="215015"/>
                    <a:pt x="69232" y="211473"/>
                    <a:pt x="62821" y="209550"/>
                  </a:cubicBezTo>
                  <a:cubicBezTo>
                    <a:pt x="48061" y="205122"/>
                    <a:pt x="33188" y="201083"/>
                    <a:pt x="18371" y="196850"/>
                  </a:cubicBezTo>
                  <a:cubicBezTo>
                    <a:pt x="-3733" y="163694"/>
                    <a:pt x="-5941" y="169019"/>
                    <a:pt x="12021" y="107950"/>
                  </a:cubicBezTo>
                  <a:cubicBezTo>
                    <a:pt x="16328" y="93307"/>
                    <a:pt x="32594" y="84330"/>
                    <a:pt x="37421" y="69850"/>
                  </a:cubicBezTo>
                  <a:cubicBezTo>
                    <a:pt x="45888" y="44450"/>
                    <a:pt x="37421" y="52917"/>
                    <a:pt x="62821" y="44450"/>
                  </a:cubicBezTo>
                  <a:cubicBezTo>
                    <a:pt x="69586" y="10624"/>
                    <a:pt x="62821" y="12700"/>
                    <a:pt x="62821" y="635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D6B19C"/>
                </a:gs>
                <a:gs pos="4000">
                  <a:srgbClr val="D49E6C"/>
                </a:gs>
                <a:gs pos="8000">
                  <a:srgbClr val="A65528"/>
                </a:gs>
                <a:gs pos="38000">
                  <a:srgbClr val="663012"/>
                </a:gs>
              </a:gsLst>
              <a:lin ang="5400000" scaled="0"/>
              <a:tileRect r="-100000" b="-100000"/>
            </a:gra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3506933" y="5879976"/>
              <a:ext cx="69850" cy="82550"/>
            </a:xfrm>
            <a:custGeom>
              <a:avLst/>
              <a:gdLst>
                <a:gd name="connsiteX0" fmla="*/ 0 w 69850"/>
                <a:gd name="connsiteY0" fmla="*/ 82550 h 82550"/>
                <a:gd name="connsiteX1" fmla="*/ 0 w 69850"/>
                <a:gd name="connsiteY1" fmla="*/ 82550 h 82550"/>
                <a:gd name="connsiteX2" fmla="*/ 50800 w 69850"/>
                <a:gd name="connsiteY2" fmla="*/ 57150 h 82550"/>
                <a:gd name="connsiteX3" fmla="*/ 57150 w 69850"/>
                <a:gd name="connsiteY3" fmla="*/ 38100 h 82550"/>
                <a:gd name="connsiteX4" fmla="*/ 69850 w 69850"/>
                <a:gd name="connsiteY4" fmla="*/ 19050 h 82550"/>
                <a:gd name="connsiteX5" fmla="*/ 57150 w 69850"/>
                <a:gd name="connsiteY5" fmla="*/ 0 h 82550"/>
                <a:gd name="connsiteX6" fmla="*/ 44450 w 69850"/>
                <a:gd name="connsiteY6" fmla="*/ 25400 h 82550"/>
                <a:gd name="connsiteX7" fmla="*/ 44450 w 69850"/>
                <a:gd name="connsiteY7" fmla="*/ 25400 h 8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850" h="82550">
                  <a:moveTo>
                    <a:pt x="0" y="82550"/>
                  </a:moveTo>
                  <a:lnTo>
                    <a:pt x="0" y="82550"/>
                  </a:lnTo>
                  <a:cubicBezTo>
                    <a:pt x="16933" y="74083"/>
                    <a:pt x="35856" y="68773"/>
                    <a:pt x="50800" y="57150"/>
                  </a:cubicBezTo>
                  <a:cubicBezTo>
                    <a:pt x="56084" y="53041"/>
                    <a:pt x="54157" y="44087"/>
                    <a:pt x="57150" y="38100"/>
                  </a:cubicBezTo>
                  <a:cubicBezTo>
                    <a:pt x="60563" y="31274"/>
                    <a:pt x="65617" y="25400"/>
                    <a:pt x="69850" y="19050"/>
                  </a:cubicBezTo>
                  <a:cubicBezTo>
                    <a:pt x="65617" y="12700"/>
                    <a:pt x="64782" y="0"/>
                    <a:pt x="57150" y="0"/>
                  </a:cubicBezTo>
                  <a:cubicBezTo>
                    <a:pt x="43276" y="0"/>
                    <a:pt x="44450" y="17190"/>
                    <a:pt x="44450" y="25400"/>
                  </a:cubicBezTo>
                  <a:lnTo>
                    <a:pt x="44450" y="25400"/>
                  </a:lnTo>
                </a:path>
              </a:pathLst>
            </a:custGeom>
            <a:gradFill flip="none" rotWithShape="1">
              <a:gsLst>
                <a:gs pos="0">
                  <a:srgbClr val="D6B19C"/>
                </a:gs>
                <a:gs pos="4000">
                  <a:srgbClr val="D49E6C"/>
                </a:gs>
                <a:gs pos="8000">
                  <a:srgbClr val="A65528"/>
                </a:gs>
                <a:gs pos="38000">
                  <a:srgbClr val="663012"/>
                </a:gs>
              </a:gsLst>
              <a:lin ang="5400000" scaled="0"/>
              <a:tileRect r="-100000" b="-100000"/>
            </a:gra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3303189" y="5873626"/>
              <a:ext cx="57694" cy="76200"/>
            </a:xfrm>
            <a:custGeom>
              <a:avLst/>
              <a:gdLst>
                <a:gd name="connsiteX0" fmla="*/ 57694 w 57694"/>
                <a:gd name="connsiteY0" fmla="*/ 76200 h 76200"/>
                <a:gd name="connsiteX1" fmla="*/ 57694 w 57694"/>
                <a:gd name="connsiteY1" fmla="*/ 76200 h 76200"/>
                <a:gd name="connsiteX2" fmla="*/ 19594 w 57694"/>
                <a:gd name="connsiteY2" fmla="*/ 31750 h 76200"/>
                <a:gd name="connsiteX3" fmla="*/ 544 w 57694"/>
                <a:gd name="connsiteY3" fmla="*/ 19050 h 76200"/>
                <a:gd name="connsiteX4" fmla="*/ 6894 w 57694"/>
                <a:gd name="connsiteY4" fmla="*/ 0 h 76200"/>
                <a:gd name="connsiteX5" fmla="*/ 19594 w 57694"/>
                <a:gd name="connsiteY5" fmla="*/ 19050 h 76200"/>
                <a:gd name="connsiteX6" fmla="*/ 19594 w 57694"/>
                <a:gd name="connsiteY6" fmla="*/ 1905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694" h="76200">
                  <a:moveTo>
                    <a:pt x="57694" y="76200"/>
                  </a:moveTo>
                  <a:lnTo>
                    <a:pt x="57694" y="76200"/>
                  </a:lnTo>
                  <a:cubicBezTo>
                    <a:pt x="44994" y="61383"/>
                    <a:pt x="33393" y="45549"/>
                    <a:pt x="19594" y="31750"/>
                  </a:cubicBezTo>
                  <a:cubicBezTo>
                    <a:pt x="14198" y="26354"/>
                    <a:pt x="3378" y="26136"/>
                    <a:pt x="544" y="19050"/>
                  </a:cubicBezTo>
                  <a:cubicBezTo>
                    <a:pt x="-1942" y="12835"/>
                    <a:pt x="4777" y="6350"/>
                    <a:pt x="6894" y="0"/>
                  </a:cubicBezTo>
                  <a:lnTo>
                    <a:pt x="19594" y="19050"/>
                  </a:lnTo>
                  <a:lnTo>
                    <a:pt x="19594" y="19050"/>
                  </a:lnTo>
                </a:path>
              </a:pathLst>
            </a:custGeom>
            <a:gradFill flip="none" rotWithShape="1">
              <a:gsLst>
                <a:gs pos="0">
                  <a:srgbClr val="D6B19C"/>
                </a:gs>
                <a:gs pos="4000">
                  <a:srgbClr val="D49E6C"/>
                </a:gs>
                <a:gs pos="8000">
                  <a:srgbClr val="A65528"/>
                </a:gs>
                <a:gs pos="38000">
                  <a:srgbClr val="663012"/>
                </a:gs>
              </a:gsLst>
              <a:lin ang="5400000" scaled="0"/>
              <a:tileRect r="-100000" b="-100000"/>
            </a:gra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3564083" y="6038726"/>
              <a:ext cx="69850" cy="57150"/>
            </a:xfrm>
            <a:custGeom>
              <a:avLst/>
              <a:gdLst>
                <a:gd name="connsiteX0" fmla="*/ 0 w 69850"/>
                <a:gd name="connsiteY0" fmla="*/ 57150 h 57150"/>
                <a:gd name="connsiteX1" fmla="*/ 0 w 69850"/>
                <a:gd name="connsiteY1" fmla="*/ 57150 h 57150"/>
                <a:gd name="connsiteX2" fmla="*/ 63500 w 69850"/>
                <a:gd name="connsiteY2" fmla="*/ 12700 h 57150"/>
                <a:gd name="connsiteX3" fmla="*/ 69850 w 69850"/>
                <a:gd name="connsiteY3" fmla="*/ 0 h 57150"/>
                <a:gd name="connsiteX4" fmla="*/ 69850 w 69850"/>
                <a:gd name="connsiteY4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50" h="57150">
                  <a:moveTo>
                    <a:pt x="0" y="57150"/>
                  </a:moveTo>
                  <a:lnTo>
                    <a:pt x="0" y="57150"/>
                  </a:lnTo>
                  <a:cubicBezTo>
                    <a:pt x="49404" y="32448"/>
                    <a:pt x="43613" y="45845"/>
                    <a:pt x="63500" y="12700"/>
                  </a:cubicBezTo>
                  <a:cubicBezTo>
                    <a:pt x="65935" y="8641"/>
                    <a:pt x="67733" y="4233"/>
                    <a:pt x="69850" y="0"/>
                  </a:cubicBezTo>
                  <a:lnTo>
                    <a:pt x="69850" y="0"/>
                  </a:lnTo>
                </a:path>
              </a:pathLst>
            </a:custGeom>
            <a:gradFill flip="none" rotWithShape="1">
              <a:gsLst>
                <a:gs pos="0">
                  <a:srgbClr val="D6B19C"/>
                </a:gs>
                <a:gs pos="4000">
                  <a:srgbClr val="D49E6C"/>
                </a:gs>
                <a:gs pos="8000">
                  <a:srgbClr val="A65528"/>
                </a:gs>
                <a:gs pos="38000">
                  <a:srgbClr val="663012"/>
                </a:gs>
              </a:gsLst>
              <a:lin ang="5400000" scaled="0"/>
              <a:tileRect r="-100000" b="-100000"/>
            </a:gra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3233878" y="6006976"/>
              <a:ext cx="63505" cy="76200"/>
            </a:xfrm>
            <a:custGeom>
              <a:avLst/>
              <a:gdLst>
                <a:gd name="connsiteX0" fmla="*/ 31755 w 31755"/>
                <a:gd name="connsiteY0" fmla="*/ 50800 h 50800"/>
                <a:gd name="connsiteX1" fmla="*/ 31755 w 31755"/>
                <a:gd name="connsiteY1" fmla="*/ 50800 h 50800"/>
                <a:gd name="connsiteX2" fmla="*/ 5 w 31755"/>
                <a:gd name="connsiteY2" fmla="*/ 0 h 50800"/>
                <a:gd name="connsiteX3" fmla="*/ 5 w 31755"/>
                <a:gd name="connsiteY3" fmla="*/ 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5" h="50800">
                  <a:moveTo>
                    <a:pt x="31755" y="50800"/>
                  </a:moveTo>
                  <a:lnTo>
                    <a:pt x="31755" y="50800"/>
                  </a:lnTo>
                  <a:cubicBezTo>
                    <a:pt x="-1225" y="4628"/>
                    <a:pt x="5" y="24558"/>
                    <a:pt x="5" y="0"/>
                  </a:cubicBezTo>
                  <a:lnTo>
                    <a:pt x="5" y="0"/>
                  </a:lnTo>
                </a:path>
              </a:pathLst>
            </a:custGeom>
            <a:gradFill flip="none" rotWithShape="1">
              <a:gsLst>
                <a:gs pos="0">
                  <a:srgbClr val="D6B19C"/>
                </a:gs>
                <a:gs pos="4000">
                  <a:srgbClr val="D49E6C"/>
                </a:gs>
                <a:gs pos="8000">
                  <a:srgbClr val="A65528"/>
                </a:gs>
                <a:gs pos="38000">
                  <a:srgbClr val="663012"/>
                </a:gs>
              </a:gsLst>
              <a:lin ang="5400000" scaled="0"/>
              <a:tileRect r="-100000" b="-100000"/>
            </a:gra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3589483" y="6222876"/>
              <a:ext cx="69850" cy="88900"/>
            </a:xfrm>
            <a:custGeom>
              <a:avLst/>
              <a:gdLst>
                <a:gd name="connsiteX0" fmla="*/ 0 w 69850"/>
                <a:gd name="connsiteY0" fmla="*/ 0 h 88900"/>
                <a:gd name="connsiteX1" fmla="*/ 0 w 69850"/>
                <a:gd name="connsiteY1" fmla="*/ 0 h 88900"/>
                <a:gd name="connsiteX2" fmla="*/ 57150 w 69850"/>
                <a:gd name="connsiteY2" fmla="*/ 50800 h 88900"/>
                <a:gd name="connsiteX3" fmla="*/ 69850 w 69850"/>
                <a:gd name="connsiteY3" fmla="*/ 88900 h 88900"/>
                <a:gd name="connsiteX4" fmla="*/ 69850 w 69850"/>
                <a:gd name="connsiteY4" fmla="*/ 8890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50" h="88900">
                  <a:moveTo>
                    <a:pt x="0" y="0"/>
                  </a:moveTo>
                  <a:lnTo>
                    <a:pt x="0" y="0"/>
                  </a:lnTo>
                  <a:cubicBezTo>
                    <a:pt x="24094" y="17210"/>
                    <a:pt x="45485" y="24553"/>
                    <a:pt x="57150" y="50800"/>
                  </a:cubicBezTo>
                  <a:cubicBezTo>
                    <a:pt x="62587" y="63033"/>
                    <a:pt x="69850" y="88900"/>
                    <a:pt x="69850" y="88900"/>
                  </a:cubicBezTo>
                  <a:lnTo>
                    <a:pt x="69850" y="88900"/>
                  </a:lnTo>
                </a:path>
              </a:pathLst>
            </a:custGeom>
            <a:gradFill flip="none" rotWithShape="1">
              <a:gsLst>
                <a:gs pos="0">
                  <a:srgbClr val="D6B19C"/>
                </a:gs>
                <a:gs pos="4000">
                  <a:srgbClr val="D49E6C"/>
                </a:gs>
                <a:gs pos="8000">
                  <a:srgbClr val="A65528"/>
                </a:gs>
                <a:gs pos="38000">
                  <a:srgbClr val="663012"/>
                </a:gs>
              </a:gsLst>
              <a:lin ang="5400000" scaled="0"/>
              <a:tileRect r="-100000" b="-100000"/>
            </a:gra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3214833" y="6222876"/>
              <a:ext cx="88900" cy="44450"/>
            </a:xfrm>
            <a:custGeom>
              <a:avLst/>
              <a:gdLst>
                <a:gd name="connsiteX0" fmla="*/ 88900 w 88900"/>
                <a:gd name="connsiteY0" fmla="*/ 0 h 44450"/>
                <a:gd name="connsiteX1" fmla="*/ 88900 w 88900"/>
                <a:gd name="connsiteY1" fmla="*/ 0 h 44450"/>
                <a:gd name="connsiteX2" fmla="*/ 31750 w 88900"/>
                <a:gd name="connsiteY2" fmla="*/ 19050 h 44450"/>
                <a:gd name="connsiteX3" fmla="*/ 19050 w 88900"/>
                <a:gd name="connsiteY3" fmla="*/ 38100 h 44450"/>
                <a:gd name="connsiteX4" fmla="*/ 0 w 88900"/>
                <a:gd name="connsiteY4" fmla="*/ 44450 h 44450"/>
                <a:gd name="connsiteX5" fmla="*/ 0 w 88900"/>
                <a:gd name="connsiteY5" fmla="*/ 44450 h 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00" h="44450">
                  <a:moveTo>
                    <a:pt x="88900" y="0"/>
                  </a:moveTo>
                  <a:lnTo>
                    <a:pt x="88900" y="0"/>
                  </a:lnTo>
                  <a:cubicBezTo>
                    <a:pt x="69850" y="6350"/>
                    <a:pt x="49379" y="9434"/>
                    <a:pt x="31750" y="19050"/>
                  </a:cubicBezTo>
                  <a:cubicBezTo>
                    <a:pt x="25050" y="22704"/>
                    <a:pt x="25009" y="33332"/>
                    <a:pt x="19050" y="38100"/>
                  </a:cubicBezTo>
                  <a:cubicBezTo>
                    <a:pt x="13823" y="42281"/>
                    <a:pt x="0" y="44450"/>
                    <a:pt x="0" y="44450"/>
                  </a:cubicBezTo>
                  <a:lnTo>
                    <a:pt x="0" y="44450"/>
                  </a:lnTo>
                </a:path>
              </a:pathLst>
            </a:custGeom>
            <a:gradFill flip="none" rotWithShape="1">
              <a:gsLst>
                <a:gs pos="0">
                  <a:srgbClr val="D6B19C"/>
                </a:gs>
                <a:gs pos="4000">
                  <a:srgbClr val="D49E6C"/>
                </a:gs>
                <a:gs pos="8000">
                  <a:srgbClr val="A65528"/>
                </a:gs>
                <a:gs pos="38000">
                  <a:srgbClr val="663012"/>
                </a:gs>
              </a:gsLst>
              <a:lin ang="5400000" scaled="0"/>
              <a:tileRect r="-100000" b="-100000"/>
            </a:gra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3589483" y="6349876"/>
              <a:ext cx="50800" cy="114300"/>
            </a:xfrm>
            <a:custGeom>
              <a:avLst/>
              <a:gdLst>
                <a:gd name="connsiteX0" fmla="*/ 0 w 50800"/>
                <a:gd name="connsiteY0" fmla="*/ 0 h 114300"/>
                <a:gd name="connsiteX1" fmla="*/ 0 w 50800"/>
                <a:gd name="connsiteY1" fmla="*/ 0 h 114300"/>
                <a:gd name="connsiteX2" fmla="*/ 50800 w 50800"/>
                <a:gd name="connsiteY2" fmla="*/ 38100 h 114300"/>
                <a:gd name="connsiteX3" fmla="*/ 50800 w 50800"/>
                <a:gd name="connsiteY3" fmla="*/ 38100 h 114300"/>
                <a:gd name="connsiteX4" fmla="*/ 44450 w 50800"/>
                <a:gd name="connsiteY4" fmla="*/ 95250 h 114300"/>
                <a:gd name="connsiteX5" fmla="*/ 38100 w 50800"/>
                <a:gd name="connsiteY5" fmla="*/ 114300 h 114300"/>
                <a:gd name="connsiteX6" fmla="*/ 38100 w 50800"/>
                <a:gd name="connsiteY6" fmla="*/ 114300 h 114300"/>
                <a:gd name="connsiteX7" fmla="*/ 38100 w 50800"/>
                <a:gd name="connsiteY7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800" h="114300">
                  <a:moveTo>
                    <a:pt x="0" y="0"/>
                  </a:moveTo>
                  <a:lnTo>
                    <a:pt x="0" y="0"/>
                  </a:lnTo>
                  <a:cubicBezTo>
                    <a:pt x="46886" y="33490"/>
                    <a:pt x="31575" y="18875"/>
                    <a:pt x="50800" y="38100"/>
                  </a:cubicBezTo>
                  <a:lnTo>
                    <a:pt x="50800" y="38100"/>
                  </a:lnTo>
                  <a:cubicBezTo>
                    <a:pt x="48683" y="57150"/>
                    <a:pt x="47601" y="76344"/>
                    <a:pt x="44450" y="95250"/>
                  </a:cubicBezTo>
                  <a:cubicBezTo>
                    <a:pt x="43350" y="101852"/>
                    <a:pt x="38100" y="114300"/>
                    <a:pt x="38100" y="114300"/>
                  </a:cubicBezTo>
                  <a:lnTo>
                    <a:pt x="38100" y="114300"/>
                  </a:lnTo>
                  <a:lnTo>
                    <a:pt x="38100" y="114300"/>
                  </a:lnTo>
                </a:path>
              </a:pathLst>
            </a:custGeom>
            <a:gradFill flip="none" rotWithShape="1">
              <a:gsLst>
                <a:gs pos="0">
                  <a:srgbClr val="D6B19C"/>
                </a:gs>
                <a:gs pos="4000">
                  <a:srgbClr val="D49E6C"/>
                </a:gs>
                <a:gs pos="8000">
                  <a:srgbClr val="A65528"/>
                </a:gs>
                <a:gs pos="38000">
                  <a:srgbClr val="663012"/>
                </a:gs>
              </a:gsLst>
              <a:lin ang="5400000" scaled="0"/>
              <a:tileRect r="-100000" b="-100000"/>
            </a:gra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3221183" y="6368926"/>
              <a:ext cx="88900" cy="88900"/>
            </a:xfrm>
            <a:custGeom>
              <a:avLst/>
              <a:gdLst>
                <a:gd name="connsiteX0" fmla="*/ 88900 w 88900"/>
                <a:gd name="connsiteY0" fmla="*/ 0 h 88900"/>
                <a:gd name="connsiteX1" fmla="*/ 88900 w 88900"/>
                <a:gd name="connsiteY1" fmla="*/ 0 h 88900"/>
                <a:gd name="connsiteX2" fmla="*/ 31750 w 88900"/>
                <a:gd name="connsiteY2" fmla="*/ 6350 h 88900"/>
                <a:gd name="connsiteX3" fmla="*/ 25400 w 88900"/>
                <a:gd name="connsiteY3" fmla="*/ 25400 h 88900"/>
                <a:gd name="connsiteX4" fmla="*/ 25400 w 88900"/>
                <a:gd name="connsiteY4" fmla="*/ 25400 h 88900"/>
                <a:gd name="connsiteX5" fmla="*/ 0 w 88900"/>
                <a:gd name="connsiteY5" fmla="*/ 8890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00" h="88900">
                  <a:moveTo>
                    <a:pt x="88900" y="0"/>
                  </a:moveTo>
                  <a:lnTo>
                    <a:pt x="88900" y="0"/>
                  </a:lnTo>
                  <a:cubicBezTo>
                    <a:pt x="69850" y="2117"/>
                    <a:pt x="49546" y="-769"/>
                    <a:pt x="31750" y="6350"/>
                  </a:cubicBezTo>
                  <a:cubicBezTo>
                    <a:pt x="25535" y="8836"/>
                    <a:pt x="25400" y="25400"/>
                    <a:pt x="25400" y="25400"/>
                  </a:cubicBezTo>
                  <a:lnTo>
                    <a:pt x="25400" y="25400"/>
                  </a:lnTo>
                  <a:lnTo>
                    <a:pt x="0" y="88900"/>
                  </a:lnTo>
                </a:path>
              </a:pathLst>
            </a:custGeom>
            <a:gradFill flip="none" rotWithShape="1">
              <a:gsLst>
                <a:gs pos="0">
                  <a:srgbClr val="D6B19C"/>
                </a:gs>
                <a:gs pos="4000">
                  <a:srgbClr val="D49E6C"/>
                </a:gs>
                <a:gs pos="8000">
                  <a:srgbClr val="A65528"/>
                </a:gs>
                <a:gs pos="38000">
                  <a:srgbClr val="663012"/>
                </a:gs>
              </a:gsLst>
              <a:lin ang="5400000" scaled="0"/>
              <a:tileRect r="-100000" b="-100000"/>
            </a:gra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3240233" y="6241926"/>
              <a:ext cx="0" cy="0"/>
            </a:xfrm>
            <a:custGeom>
              <a:avLst/>
              <a:gdLst>
                <a:gd name="connsiteX0" fmla="*/ 0 w 0"/>
                <a:gd name="connsiteY0" fmla="*/ 0 h 0"/>
                <a:gd name="connsiteX1" fmla="*/ 0 w 0"/>
                <a:gd name="connsiteY1" fmla="*/ 0 h 0"/>
                <a:gd name="connsiteX2" fmla="*/ 0 w 0"/>
                <a:gd name="connsiteY2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6B19C"/>
                </a:gs>
                <a:gs pos="4000">
                  <a:srgbClr val="D49E6C"/>
                </a:gs>
                <a:gs pos="8000">
                  <a:srgbClr val="A65528"/>
                </a:gs>
                <a:gs pos="38000">
                  <a:srgbClr val="663012"/>
                </a:gs>
              </a:gsLst>
              <a:lin ang="5400000" scaled="0"/>
              <a:tileRect r="-100000" b="-100000"/>
            </a:gra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3437083" y="6165726"/>
              <a:ext cx="6350" cy="355600"/>
            </a:xfrm>
            <a:custGeom>
              <a:avLst/>
              <a:gdLst>
                <a:gd name="connsiteX0" fmla="*/ 6350 w 6350"/>
                <a:gd name="connsiteY0" fmla="*/ 0 h 355600"/>
                <a:gd name="connsiteX1" fmla="*/ 6350 w 6350"/>
                <a:gd name="connsiteY1" fmla="*/ 0 h 355600"/>
                <a:gd name="connsiteX2" fmla="*/ 0 w 6350"/>
                <a:gd name="connsiteY2" fmla="*/ 57150 h 355600"/>
                <a:gd name="connsiteX3" fmla="*/ 6350 w 6350"/>
                <a:gd name="connsiteY3" fmla="*/ 355600 h 355600"/>
                <a:gd name="connsiteX4" fmla="*/ 6350 w 6350"/>
                <a:gd name="connsiteY4" fmla="*/ 355600 h 35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50" h="355600">
                  <a:moveTo>
                    <a:pt x="6350" y="0"/>
                  </a:moveTo>
                  <a:lnTo>
                    <a:pt x="6350" y="0"/>
                  </a:lnTo>
                  <a:cubicBezTo>
                    <a:pt x="4233" y="19050"/>
                    <a:pt x="0" y="37983"/>
                    <a:pt x="0" y="57150"/>
                  </a:cubicBezTo>
                  <a:cubicBezTo>
                    <a:pt x="0" y="156656"/>
                    <a:pt x="6350" y="256094"/>
                    <a:pt x="6350" y="355600"/>
                  </a:cubicBezTo>
                  <a:lnTo>
                    <a:pt x="6350" y="355600"/>
                  </a:lnTo>
                </a:path>
              </a:pathLst>
            </a:custGeom>
            <a:gradFill flip="none" rotWithShape="1">
              <a:gsLst>
                <a:gs pos="0">
                  <a:srgbClr val="D6B19C"/>
                </a:gs>
                <a:gs pos="4000">
                  <a:srgbClr val="D49E6C"/>
                </a:gs>
                <a:gs pos="8000">
                  <a:srgbClr val="A65528"/>
                </a:gs>
                <a:gs pos="38000">
                  <a:srgbClr val="663012"/>
                </a:gs>
              </a:gsLst>
              <a:lin ang="5400000" scaled="0"/>
              <a:tileRect r="-100000" b="-100000"/>
            </a:gradFill>
            <a:ln w="12700">
              <a:solidFill>
                <a:schemeClr val="bg2">
                  <a:lumMod val="25000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3341833" y="5968258"/>
              <a:ext cx="158750" cy="19668"/>
            </a:xfrm>
            <a:custGeom>
              <a:avLst/>
              <a:gdLst>
                <a:gd name="connsiteX0" fmla="*/ 0 w 158750"/>
                <a:gd name="connsiteY0" fmla="*/ 19668 h 19668"/>
                <a:gd name="connsiteX1" fmla="*/ 0 w 158750"/>
                <a:gd name="connsiteY1" fmla="*/ 19668 h 19668"/>
                <a:gd name="connsiteX2" fmla="*/ 50800 w 158750"/>
                <a:gd name="connsiteY2" fmla="*/ 618 h 19668"/>
                <a:gd name="connsiteX3" fmla="*/ 146050 w 158750"/>
                <a:gd name="connsiteY3" fmla="*/ 6968 h 19668"/>
                <a:gd name="connsiteX4" fmla="*/ 158750 w 158750"/>
                <a:gd name="connsiteY4" fmla="*/ 6968 h 19668"/>
                <a:gd name="connsiteX5" fmla="*/ 158750 w 158750"/>
                <a:gd name="connsiteY5" fmla="*/ 6968 h 19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750" h="19668">
                  <a:moveTo>
                    <a:pt x="0" y="19668"/>
                  </a:moveTo>
                  <a:lnTo>
                    <a:pt x="0" y="19668"/>
                  </a:lnTo>
                  <a:cubicBezTo>
                    <a:pt x="16933" y="13318"/>
                    <a:pt x="32783" y="2185"/>
                    <a:pt x="50800" y="618"/>
                  </a:cubicBezTo>
                  <a:cubicBezTo>
                    <a:pt x="82501" y="-2139"/>
                    <a:pt x="114284" y="5099"/>
                    <a:pt x="146050" y="6968"/>
                  </a:cubicBezTo>
                  <a:cubicBezTo>
                    <a:pt x="150276" y="7217"/>
                    <a:pt x="154517" y="6968"/>
                    <a:pt x="158750" y="6968"/>
                  </a:cubicBezTo>
                  <a:lnTo>
                    <a:pt x="158750" y="6968"/>
                  </a:lnTo>
                </a:path>
              </a:pathLst>
            </a:custGeom>
            <a:gradFill flip="none" rotWithShape="1">
              <a:gsLst>
                <a:gs pos="0">
                  <a:srgbClr val="D6B19C"/>
                </a:gs>
                <a:gs pos="4000">
                  <a:srgbClr val="D49E6C"/>
                </a:gs>
                <a:gs pos="8000">
                  <a:srgbClr val="A65528"/>
                </a:gs>
                <a:gs pos="38000">
                  <a:srgbClr val="663012"/>
                </a:gs>
              </a:gsLst>
              <a:lin ang="5400000" scaled="0"/>
              <a:tileRect r="-100000" b="-100000"/>
            </a:gradFill>
            <a:ln w="12700">
              <a:solidFill>
                <a:schemeClr val="bg2">
                  <a:lumMod val="25000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3424383" y="6070476"/>
              <a:ext cx="6350" cy="57150"/>
            </a:xfrm>
            <a:custGeom>
              <a:avLst/>
              <a:gdLst>
                <a:gd name="connsiteX0" fmla="*/ 0 w 6350"/>
                <a:gd name="connsiteY0" fmla="*/ 0 h 57150"/>
                <a:gd name="connsiteX1" fmla="*/ 0 w 6350"/>
                <a:gd name="connsiteY1" fmla="*/ 0 h 57150"/>
                <a:gd name="connsiteX2" fmla="*/ 6350 w 6350"/>
                <a:gd name="connsiteY2" fmla="*/ 57150 h 57150"/>
                <a:gd name="connsiteX3" fmla="*/ 6350 w 6350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50" h="57150">
                  <a:moveTo>
                    <a:pt x="0" y="0"/>
                  </a:moveTo>
                  <a:lnTo>
                    <a:pt x="0" y="0"/>
                  </a:lnTo>
                  <a:lnTo>
                    <a:pt x="6350" y="57150"/>
                  </a:lnTo>
                  <a:lnTo>
                    <a:pt x="6350" y="57150"/>
                  </a:lnTo>
                </a:path>
              </a:pathLst>
            </a:custGeom>
            <a:gradFill flip="none" rotWithShape="1">
              <a:gsLst>
                <a:gs pos="0">
                  <a:srgbClr val="D6B19C"/>
                </a:gs>
                <a:gs pos="4000">
                  <a:srgbClr val="D49E6C"/>
                </a:gs>
                <a:gs pos="8000">
                  <a:srgbClr val="A65528"/>
                </a:gs>
                <a:gs pos="38000">
                  <a:srgbClr val="663012"/>
                </a:gs>
              </a:gsLst>
              <a:lin ang="5400000" scaled="0"/>
              <a:tileRect r="-100000" b="-100000"/>
            </a:gradFill>
            <a:ln w="12700">
              <a:solidFill>
                <a:schemeClr val="bg2">
                  <a:lumMod val="25000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46" name="Picture 2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30766">
            <a:off x="888259" y="3855529"/>
            <a:ext cx="569917" cy="538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7" name="Picture 2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78989">
            <a:off x="1422615" y="3929213"/>
            <a:ext cx="564588" cy="583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49" name="Isosceles Triangle 1048"/>
          <p:cNvSpPr/>
          <p:nvPr/>
        </p:nvSpPr>
        <p:spPr bwMode="auto">
          <a:xfrm>
            <a:off x="5537576" y="2858501"/>
            <a:ext cx="1366232" cy="1168370"/>
          </a:xfrm>
          <a:prstGeom prst="triangl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1" i="0" u="none" strike="noStrike" cap="none" normalizeH="0" baseline="0" smtClean="0">
              <a:ln>
                <a:noFill/>
              </a:ln>
              <a:solidFill>
                <a:srgbClr val="003062"/>
              </a:solidFill>
              <a:effectLst/>
              <a:latin typeface="Arial" charset="0"/>
              <a:cs typeface="Arial" charset="0"/>
            </a:endParaRPr>
          </a:p>
        </p:txBody>
      </p:sp>
      <p:grpSp>
        <p:nvGrpSpPr>
          <p:cNvPr id="76" name="Group 75"/>
          <p:cNvGrpSpPr/>
          <p:nvPr/>
        </p:nvGrpSpPr>
        <p:grpSpPr>
          <a:xfrm>
            <a:off x="-101507" y="3328966"/>
            <a:ext cx="1051440" cy="917891"/>
            <a:chOff x="1777668" y="2420888"/>
            <a:chExt cx="1051440" cy="917891"/>
          </a:xfrm>
        </p:grpSpPr>
        <p:grpSp>
          <p:nvGrpSpPr>
            <p:cNvPr id="77" name="Group 76"/>
            <p:cNvGrpSpPr/>
            <p:nvPr/>
          </p:nvGrpSpPr>
          <p:grpSpPr>
            <a:xfrm>
              <a:off x="1777668" y="2420888"/>
              <a:ext cx="1051440" cy="917891"/>
              <a:chOff x="1005687" y="2939339"/>
              <a:chExt cx="1051440" cy="917891"/>
            </a:xfrm>
          </p:grpSpPr>
          <p:sp>
            <p:nvSpPr>
              <p:cNvPr id="79" name="32-Point Star 78"/>
              <p:cNvSpPr/>
              <p:nvPr/>
            </p:nvSpPr>
            <p:spPr bwMode="auto">
              <a:xfrm>
                <a:off x="1005687" y="2939339"/>
                <a:ext cx="1051440" cy="917891"/>
              </a:xfrm>
              <a:prstGeom prst="star32">
                <a:avLst/>
              </a:prstGeom>
              <a:solidFill>
                <a:srgbClr val="FEA40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A" sz="2400" b="1" i="0" u="none" strike="noStrike" cap="none" normalizeH="0" baseline="0" smtClean="0">
                  <a:ln>
                    <a:noFill/>
                  </a:ln>
                  <a:solidFill>
                    <a:srgbClr val="003062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80" name="32-Point Star 79"/>
              <p:cNvSpPr/>
              <p:nvPr/>
            </p:nvSpPr>
            <p:spPr bwMode="auto">
              <a:xfrm>
                <a:off x="1103517" y="3024295"/>
                <a:ext cx="855779" cy="726363"/>
              </a:xfrm>
              <a:prstGeom prst="star32">
                <a:avLst/>
              </a:prstGeom>
              <a:solidFill>
                <a:srgbClr val="FFC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A" sz="2400" b="1" i="0" u="none" strike="noStrike" cap="none" normalizeH="0" baseline="0" smtClean="0">
                  <a:ln>
                    <a:noFill/>
                  </a:ln>
                  <a:solidFill>
                    <a:srgbClr val="003062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78" name="32-Point Star 77"/>
            <p:cNvSpPr/>
            <p:nvPr/>
          </p:nvSpPr>
          <p:spPr bwMode="auto">
            <a:xfrm>
              <a:off x="2099014" y="2680016"/>
              <a:ext cx="405840" cy="376587"/>
            </a:xfrm>
            <a:prstGeom prst="star32">
              <a:avLst/>
            </a:prstGeom>
            <a:solidFill>
              <a:srgbClr val="FFCC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1" i="0" u="none" strike="noStrike" cap="none" normalizeH="0" baseline="0" smtClean="0">
                <a:ln>
                  <a:noFill/>
                </a:ln>
                <a:solidFill>
                  <a:srgbClr val="003062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932278" y="2201783"/>
            <a:ext cx="1051440" cy="917891"/>
            <a:chOff x="1777668" y="2420888"/>
            <a:chExt cx="1051440" cy="917891"/>
          </a:xfrm>
        </p:grpSpPr>
        <p:grpSp>
          <p:nvGrpSpPr>
            <p:cNvPr id="102" name="Group 101"/>
            <p:cNvGrpSpPr/>
            <p:nvPr/>
          </p:nvGrpSpPr>
          <p:grpSpPr>
            <a:xfrm>
              <a:off x="1777668" y="2420888"/>
              <a:ext cx="1051440" cy="917891"/>
              <a:chOff x="1005687" y="2939339"/>
              <a:chExt cx="1051440" cy="917891"/>
            </a:xfrm>
          </p:grpSpPr>
          <p:sp>
            <p:nvSpPr>
              <p:cNvPr id="119" name="32-Point Star 118"/>
              <p:cNvSpPr/>
              <p:nvPr/>
            </p:nvSpPr>
            <p:spPr bwMode="auto">
              <a:xfrm>
                <a:off x="1005687" y="2939339"/>
                <a:ext cx="1051440" cy="917891"/>
              </a:xfrm>
              <a:prstGeom prst="star32">
                <a:avLst/>
              </a:prstGeom>
              <a:solidFill>
                <a:srgbClr val="FEA402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A" sz="2400" b="1" i="0" u="none" strike="noStrike" cap="none" normalizeH="0" baseline="0" smtClean="0">
                  <a:ln>
                    <a:noFill/>
                  </a:ln>
                  <a:solidFill>
                    <a:srgbClr val="003062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20" name="32-Point Star 119"/>
              <p:cNvSpPr/>
              <p:nvPr/>
            </p:nvSpPr>
            <p:spPr bwMode="auto">
              <a:xfrm>
                <a:off x="1103517" y="3024295"/>
                <a:ext cx="855779" cy="726363"/>
              </a:xfrm>
              <a:prstGeom prst="star32">
                <a:avLst/>
              </a:prstGeom>
              <a:solidFill>
                <a:srgbClr val="FFC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A" sz="2400" b="1" i="0" u="none" strike="noStrike" cap="none" normalizeH="0" baseline="0" smtClean="0">
                  <a:ln>
                    <a:noFill/>
                  </a:ln>
                  <a:solidFill>
                    <a:srgbClr val="003062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103" name="32-Point Star 102"/>
            <p:cNvSpPr/>
            <p:nvPr/>
          </p:nvSpPr>
          <p:spPr bwMode="auto">
            <a:xfrm>
              <a:off x="2099014" y="2680016"/>
              <a:ext cx="405840" cy="376587"/>
            </a:xfrm>
            <a:prstGeom prst="star32">
              <a:avLst/>
            </a:prstGeom>
            <a:solidFill>
              <a:srgbClr val="FFCC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1" i="0" u="none" strike="noStrike" cap="none" normalizeH="0" baseline="0" smtClean="0">
                <a:ln>
                  <a:noFill/>
                </a:ln>
                <a:solidFill>
                  <a:srgbClr val="003062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pic>
        <p:nvPicPr>
          <p:cNvPr id="121" name="Picture 1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227" y="4619362"/>
            <a:ext cx="1049337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" name="Picture 15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91412">
            <a:off x="2036967" y="2245980"/>
            <a:ext cx="1126085" cy="2129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4" name="Picture 15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811" y="2357116"/>
            <a:ext cx="528737" cy="1000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5" name="Picture 15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31" y="2248320"/>
            <a:ext cx="528737" cy="1000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6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634" y="5911471"/>
            <a:ext cx="1049337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059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itle 1"/>
          <p:cNvSpPr txBox="1">
            <a:spLocks/>
          </p:cNvSpPr>
          <p:nvPr/>
        </p:nvSpPr>
        <p:spPr>
          <a:xfrm>
            <a:off x="457200" y="1133872"/>
            <a:ext cx="8229600" cy="1143000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CA" b="0" kern="0" dirty="0" smtClean="0"/>
              <a:t>Why spruce beetle?</a:t>
            </a:r>
            <a:br>
              <a:rPr lang="en-CA" b="0" kern="0" dirty="0" smtClean="0"/>
            </a:br>
            <a:r>
              <a:rPr lang="en-CA" sz="3600" b="0" kern="0" dirty="0"/>
              <a:t>l</a:t>
            </a:r>
            <a:r>
              <a:rPr lang="en-CA" sz="3600" b="0" kern="0" dirty="0" smtClean="0"/>
              <a:t>ife cycle: one year</a:t>
            </a:r>
            <a:endParaRPr lang="en-CA" sz="3600" b="0" kern="0" dirty="0"/>
          </a:p>
        </p:txBody>
      </p:sp>
      <p:grpSp>
        <p:nvGrpSpPr>
          <p:cNvPr id="2" name="Group 1"/>
          <p:cNvGrpSpPr/>
          <p:nvPr/>
        </p:nvGrpSpPr>
        <p:grpSpPr>
          <a:xfrm>
            <a:off x="-101507" y="2128094"/>
            <a:ext cx="8795071" cy="5014774"/>
            <a:chOff x="-101507" y="2128094"/>
            <a:chExt cx="8795071" cy="5014774"/>
          </a:xfrm>
        </p:grpSpPr>
        <p:grpSp>
          <p:nvGrpSpPr>
            <p:cNvPr id="1052" name="Group 1051"/>
            <p:cNvGrpSpPr/>
            <p:nvPr/>
          </p:nvGrpSpPr>
          <p:grpSpPr>
            <a:xfrm>
              <a:off x="1086930" y="2128094"/>
              <a:ext cx="6817381" cy="4901306"/>
              <a:chOff x="1086930" y="2128094"/>
              <a:chExt cx="6817381" cy="4901306"/>
            </a:xfrm>
          </p:grpSpPr>
          <p:sp>
            <p:nvSpPr>
              <p:cNvPr id="1048" name="Donut 1047"/>
              <p:cNvSpPr/>
              <p:nvPr/>
            </p:nvSpPr>
            <p:spPr bwMode="auto">
              <a:xfrm>
                <a:off x="1086930" y="2357116"/>
                <a:ext cx="6557297" cy="4251602"/>
              </a:xfrm>
              <a:prstGeom prst="donut">
                <a:avLst/>
              </a:prstGeom>
              <a:solidFill>
                <a:schemeClr val="accent2">
                  <a:lumMod val="40000"/>
                  <a:lumOff val="60000"/>
                  <a:alpha val="76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A" sz="2400" b="1" i="0" u="none" strike="noStrike" cap="none" normalizeH="0" baseline="0" smtClean="0">
                  <a:ln>
                    <a:noFill/>
                  </a:ln>
                  <a:solidFill>
                    <a:srgbClr val="003062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051" name="Up Arrow 1050"/>
              <p:cNvSpPr/>
              <p:nvPr/>
            </p:nvSpPr>
            <p:spPr bwMode="auto">
              <a:xfrm rot="9634897">
                <a:off x="6003252" y="3458649"/>
                <a:ext cx="1901059" cy="1076001"/>
              </a:xfrm>
              <a:prstGeom prst="upArrow">
                <a:avLst/>
              </a:prstGeom>
              <a:gradFill>
                <a:gsLst>
                  <a:gs pos="0">
                    <a:schemeClr val="accent6">
                      <a:lumMod val="40000"/>
                      <a:lumOff val="60000"/>
                    </a:schemeClr>
                  </a:gs>
                  <a:gs pos="39999">
                    <a:schemeClr val="accent6">
                      <a:lumMod val="40000"/>
                      <a:lumOff val="60000"/>
                      <a:alpha val="69000"/>
                    </a:schemeClr>
                  </a:gs>
                  <a:gs pos="70000">
                    <a:schemeClr val="accent6">
                      <a:lumMod val="40000"/>
                      <a:lumOff val="60000"/>
                      <a:alpha val="35000"/>
                    </a:schemeClr>
                  </a:gs>
                  <a:gs pos="100000">
                    <a:srgbClr val="FFEBFA">
                      <a:alpha val="0"/>
                    </a:srgbClr>
                  </a:gs>
                </a:gsLst>
                <a:lin ang="5400000" scaled="0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A" sz="2400" b="1" i="0" u="none" strike="noStrike" cap="none" normalizeH="0" baseline="0" smtClean="0">
                  <a:ln>
                    <a:noFill/>
                  </a:ln>
                  <a:solidFill>
                    <a:srgbClr val="003062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51" name="Up Arrow 150"/>
              <p:cNvSpPr/>
              <p:nvPr/>
            </p:nvSpPr>
            <p:spPr bwMode="auto">
              <a:xfrm rot="4634016">
                <a:off x="2232349" y="2540623"/>
                <a:ext cx="1901059" cy="1076001"/>
              </a:xfrm>
              <a:prstGeom prst="upArrow">
                <a:avLst/>
              </a:prstGeom>
              <a:gradFill>
                <a:gsLst>
                  <a:gs pos="0">
                    <a:schemeClr val="accent6">
                      <a:lumMod val="40000"/>
                      <a:lumOff val="60000"/>
                    </a:schemeClr>
                  </a:gs>
                  <a:gs pos="39999">
                    <a:schemeClr val="accent6">
                      <a:lumMod val="40000"/>
                      <a:lumOff val="60000"/>
                      <a:alpha val="69000"/>
                    </a:schemeClr>
                  </a:gs>
                  <a:gs pos="70000">
                    <a:schemeClr val="accent6">
                      <a:lumMod val="40000"/>
                      <a:lumOff val="60000"/>
                      <a:alpha val="35000"/>
                    </a:schemeClr>
                  </a:gs>
                  <a:gs pos="100000">
                    <a:srgbClr val="FFEBFA">
                      <a:alpha val="0"/>
                    </a:srgbClr>
                  </a:gs>
                </a:gsLst>
                <a:lin ang="5400000" scaled="0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A" sz="2400" b="1" i="0" u="none" strike="noStrike" cap="none" normalizeH="0" baseline="0" smtClean="0">
                  <a:ln>
                    <a:noFill/>
                  </a:ln>
                  <a:solidFill>
                    <a:srgbClr val="003062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sp>
            <p:nvSpPr>
              <p:cNvPr id="152" name="Up Arrow 151"/>
              <p:cNvSpPr/>
              <p:nvPr/>
            </p:nvSpPr>
            <p:spPr bwMode="auto">
              <a:xfrm rot="16200000">
                <a:off x="3439391" y="5540870"/>
                <a:ext cx="1901059" cy="1076001"/>
              </a:xfrm>
              <a:prstGeom prst="upArrow">
                <a:avLst/>
              </a:prstGeom>
              <a:gradFill>
                <a:gsLst>
                  <a:gs pos="0">
                    <a:schemeClr val="accent6">
                      <a:lumMod val="40000"/>
                      <a:lumOff val="60000"/>
                    </a:schemeClr>
                  </a:gs>
                  <a:gs pos="39999">
                    <a:schemeClr val="accent6">
                      <a:lumMod val="40000"/>
                      <a:lumOff val="60000"/>
                      <a:alpha val="69000"/>
                    </a:schemeClr>
                  </a:gs>
                  <a:gs pos="70000">
                    <a:schemeClr val="accent6">
                      <a:lumMod val="40000"/>
                      <a:lumOff val="60000"/>
                      <a:alpha val="35000"/>
                    </a:schemeClr>
                  </a:gs>
                  <a:gs pos="100000">
                    <a:srgbClr val="FFEBFA">
                      <a:alpha val="0"/>
                    </a:srgbClr>
                  </a:gs>
                </a:gsLst>
                <a:lin ang="5400000" scaled="0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A" sz="2400" b="1" i="0" u="none" strike="noStrike" cap="none" normalizeH="0" baseline="0" smtClean="0">
                  <a:ln>
                    <a:noFill/>
                  </a:ln>
                  <a:solidFill>
                    <a:srgbClr val="003062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 rot="19042981">
              <a:off x="2659960" y="5576566"/>
              <a:ext cx="1112046" cy="669810"/>
              <a:chOff x="8054980" y="2562139"/>
              <a:chExt cx="704142" cy="437546"/>
            </a:xfrm>
          </p:grpSpPr>
          <p:sp>
            <p:nvSpPr>
              <p:cNvPr id="29" name="Freeform 28"/>
              <p:cNvSpPr/>
              <p:nvPr/>
            </p:nvSpPr>
            <p:spPr>
              <a:xfrm>
                <a:off x="8086730" y="2562139"/>
                <a:ext cx="672392" cy="437546"/>
              </a:xfrm>
              <a:custGeom>
                <a:avLst/>
                <a:gdLst>
                  <a:gd name="connsiteX0" fmla="*/ 0 w 672392"/>
                  <a:gd name="connsiteY0" fmla="*/ 245453 h 437546"/>
                  <a:gd name="connsiteX1" fmla="*/ 0 w 672392"/>
                  <a:gd name="connsiteY1" fmla="*/ 245453 h 437546"/>
                  <a:gd name="connsiteX2" fmla="*/ 32018 w 672392"/>
                  <a:gd name="connsiteY2" fmla="*/ 160078 h 437546"/>
                  <a:gd name="connsiteX3" fmla="*/ 53364 w 672392"/>
                  <a:gd name="connsiteY3" fmla="*/ 96047 h 437546"/>
                  <a:gd name="connsiteX4" fmla="*/ 128074 w 672392"/>
                  <a:gd name="connsiteY4" fmla="*/ 74703 h 437546"/>
                  <a:gd name="connsiteX5" fmla="*/ 160093 w 672392"/>
                  <a:gd name="connsiteY5" fmla="*/ 53360 h 437546"/>
                  <a:gd name="connsiteX6" fmla="*/ 224130 w 672392"/>
                  <a:gd name="connsiteY6" fmla="*/ 32016 h 437546"/>
                  <a:gd name="connsiteX7" fmla="*/ 256149 w 672392"/>
                  <a:gd name="connsiteY7" fmla="*/ 21344 h 437546"/>
                  <a:gd name="connsiteX8" fmla="*/ 288168 w 672392"/>
                  <a:gd name="connsiteY8" fmla="*/ 10672 h 437546"/>
                  <a:gd name="connsiteX9" fmla="*/ 330859 w 672392"/>
                  <a:gd name="connsiteY9" fmla="*/ 0 h 437546"/>
                  <a:gd name="connsiteX10" fmla="*/ 416242 w 672392"/>
                  <a:gd name="connsiteY10" fmla="*/ 10672 h 437546"/>
                  <a:gd name="connsiteX11" fmla="*/ 458934 w 672392"/>
                  <a:gd name="connsiteY11" fmla="*/ 32016 h 437546"/>
                  <a:gd name="connsiteX12" fmla="*/ 490953 w 672392"/>
                  <a:gd name="connsiteY12" fmla="*/ 42688 h 437546"/>
                  <a:gd name="connsiteX13" fmla="*/ 544317 w 672392"/>
                  <a:gd name="connsiteY13" fmla="*/ 96047 h 437546"/>
                  <a:gd name="connsiteX14" fmla="*/ 597682 w 672392"/>
                  <a:gd name="connsiteY14" fmla="*/ 160078 h 437546"/>
                  <a:gd name="connsiteX15" fmla="*/ 629700 w 672392"/>
                  <a:gd name="connsiteY15" fmla="*/ 224109 h 437546"/>
                  <a:gd name="connsiteX16" fmla="*/ 651046 w 672392"/>
                  <a:gd name="connsiteY16" fmla="*/ 298812 h 437546"/>
                  <a:gd name="connsiteX17" fmla="*/ 672392 w 672392"/>
                  <a:gd name="connsiteY17" fmla="*/ 330828 h 437546"/>
                  <a:gd name="connsiteX18" fmla="*/ 661719 w 672392"/>
                  <a:gd name="connsiteY18" fmla="*/ 405531 h 437546"/>
                  <a:gd name="connsiteX19" fmla="*/ 629700 w 672392"/>
                  <a:gd name="connsiteY19" fmla="*/ 416203 h 437546"/>
                  <a:gd name="connsiteX20" fmla="*/ 597682 w 672392"/>
                  <a:gd name="connsiteY20" fmla="*/ 437546 h 437546"/>
                  <a:gd name="connsiteX21" fmla="*/ 533644 w 672392"/>
                  <a:gd name="connsiteY21" fmla="*/ 426875 h 437546"/>
                  <a:gd name="connsiteX22" fmla="*/ 512298 w 672392"/>
                  <a:gd name="connsiteY22" fmla="*/ 362843 h 437546"/>
                  <a:gd name="connsiteX23" fmla="*/ 501626 w 672392"/>
                  <a:gd name="connsiteY23" fmla="*/ 330828 h 437546"/>
                  <a:gd name="connsiteX24" fmla="*/ 437588 w 672392"/>
                  <a:gd name="connsiteY24" fmla="*/ 298812 h 437546"/>
                  <a:gd name="connsiteX25" fmla="*/ 362878 w 672392"/>
                  <a:gd name="connsiteY25" fmla="*/ 277469 h 437546"/>
                  <a:gd name="connsiteX26" fmla="*/ 213457 w 672392"/>
                  <a:gd name="connsiteY26" fmla="*/ 288140 h 437546"/>
                  <a:gd name="connsiteX27" fmla="*/ 181439 w 672392"/>
                  <a:gd name="connsiteY27" fmla="*/ 298812 h 437546"/>
                  <a:gd name="connsiteX28" fmla="*/ 128074 w 672392"/>
                  <a:gd name="connsiteY28" fmla="*/ 373515 h 437546"/>
                  <a:gd name="connsiteX29" fmla="*/ 96056 w 672392"/>
                  <a:gd name="connsiteY29" fmla="*/ 362843 h 437546"/>
                  <a:gd name="connsiteX30" fmla="*/ 42691 w 672392"/>
                  <a:gd name="connsiteY30" fmla="*/ 266797 h 437546"/>
                  <a:gd name="connsiteX31" fmla="*/ 0 w 672392"/>
                  <a:gd name="connsiteY31" fmla="*/ 245453 h 437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72392" h="437546">
                    <a:moveTo>
                      <a:pt x="0" y="245453"/>
                    </a:moveTo>
                    <a:lnTo>
                      <a:pt x="0" y="245453"/>
                    </a:lnTo>
                    <a:cubicBezTo>
                      <a:pt x="10673" y="216995"/>
                      <a:pt x="21795" y="188701"/>
                      <a:pt x="32018" y="160078"/>
                    </a:cubicBezTo>
                    <a:cubicBezTo>
                      <a:pt x="39586" y="138890"/>
                      <a:pt x="31537" y="101503"/>
                      <a:pt x="53364" y="96047"/>
                    </a:cubicBezTo>
                    <a:cubicBezTo>
                      <a:pt x="67045" y="92627"/>
                      <a:pt x="112760" y="82359"/>
                      <a:pt x="128074" y="74703"/>
                    </a:cubicBezTo>
                    <a:cubicBezTo>
                      <a:pt x="139547" y="68967"/>
                      <a:pt x="148372" y="58569"/>
                      <a:pt x="160093" y="53360"/>
                    </a:cubicBezTo>
                    <a:cubicBezTo>
                      <a:pt x="180654" y="44223"/>
                      <a:pt x="202784" y="39131"/>
                      <a:pt x="224130" y="32016"/>
                    </a:cubicBezTo>
                    <a:lnTo>
                      <a:pt x="256149" y="21344"/>
                    </a:lnTo>
                    <a:cubicBezTo>
                      <a:pt x="266822" y="17787"/>
                      <a:pt x="277254" y="13400"/>
                      <a:pt x="288168" y="10672"/>
                    </a:cubicBezTo>
                    <a:lnTo>
                      <a:pt x="330859" y="0"/>
                    </a:lnTo>
                    <a:cubicBezTo>
                      <a:pt x="359320" y="3557"/>
                      <a:pt x="388416" y="3716"/>
                      <a:pt x="416242" y="10672"/>
                    </a:cubicBezTo>
                    <a:cubicBezTo>
                      <a:pt x="431677" y="14530"/>
                      <a:pt x="444310" y="25749"/>
                      <a:pt x="458934" y="32016"/>
                    </a:cubicBezTo>
                    <a:cubicBezTo>
                      <a:pt x="469275" y="36447"/>
                      <a:pt x="480280" y="39131"/>
                      <a:pt x="490953" y="42688"/>
                    </a:cubicBezTo>
                    <a:cubicBezTo>
                      <a:pt x="549653" y="81819"/>
                      <a:pt x="499846" y="42688"/>
                      <a:pt x="544317" y="96047"/>
                    </a:cubicBezTo>
                    <a:cubicBezTo>
                      <a:pt x="612799" y="178216"/>
                      <a:pt x="544685" y="80592"/>
                      <a:pt x="597682" y="160078"/>
                    </a:cubicBezTo>
                    <a:cubicBezTo>
                      <a:pt x="624504" y="240544"/>
                      <a:pt x="588324" y="141366"/>
                      <a:pt x="629700" y="224109"/>
                    </a:cubicBezTo>
                    <a:cubicBezTo>
                      <a:pt x="650468" y="265641"/>
                      <a:pt x="630530" y="250947"/>
                      <a:pt x="651046" y="298812"/>
                    </a:cubicBezTo>
                    <a:cubicBezTo>
                      <a:pt x="656099" y="310601"/>
                      <a:pt x="665277" y="320156"/>
                      <a:pt x="672392" y="330828"/>
                    </a:cubicBezTo>
                    <a:cubicBezTo>
                      <a:pt x="668834" y="355729"/>
                      <a:pt x="672969" y="383033"/>
                      <a:pt x="661719" y="405531"/>
                    </a:cubicBezTo>
                    <a:cubicBezTo>
                      <a:pt x="656687" y="415593"/>
                      <a:pt x="639763" y="411172"/>
                      <a:pt x="629700" y="416203"/>
                    </a:cubicBezTo>
                    <a:cubicBezTo>
                      <a:pt x="618227" y="421939"/>
                      <a:pt x="608355" y="430432"/>
                      <a:pt x="597682" y="437546"/>
                    </a:cubicBezTo>
                    <a:cubicBezTo>
                      <a:pt x="576336" y="433989"/>
                      <a:pt x="549931" y="441124"/>
                      <a:pt x="533644" y="426875"/>
                    </a:cubicBezTo>
                    <a:cubicBezTo>
                      <a:pt x="516711" y="412060"/>
                      <a:pt x="519413" y="384187"/>
                      <a:pt x="512298" y="362843"/>
                    </a:cubicBezTo>
                    <a:cubicBezTo>
                      <a:pt x="508741" y="352171"/>
                      <a:pt x="512298" y="334385"/>
                      <a:pt x="501626" y="330828"/>
                    </a:cubicBezTo>
                    <a:cubicBezTo>
                      <a:pt x="421148" y="304005"/>
                      <a:pt x="520344" y="340187"/>
                      <a:pt x="437588" y="298812"/>
                    </a:cubicBezTo>
                    <a:cubicBezTo>
                      <a:pt x="422272" y="291155"/>
                      <a:pt x="376562" y="280889"/>
                      <a:pt x="362878" y="277469"/>
                    </a:cubicBezTo>
                    <a:cubicBezTo>
                      <a:pt x="313071" y="281026"/>
                      <a:pt x="263049" y="282306"/>
                      <a:pt x="213457" y="288140"/>
                    </a:cubicBezTo>
                    <a:cubicBezTo>
                      <a:pt x="202284" y="289454"/>
                      <a:pt x="187978" y="289658"/>
                      <a:pt x="181439" y="298812"/>
                    </a:cubicBezTo>
                    <a:cubicBezTo>
                      <a:pt x="119181" y="385966"/>
                      <a:pt x="200116" y="349503"/>
                      <a:pt x="128074" y="373515"/>
                    </a:cubicBezTo>
                    <a:cubicBezTo>
                      <a:pt x="117401" y="369958"/>
                      <a:pt x="104841" y="369870"/>
                      <a:pt x="96056" y="362843"/>
                    </a:cubicBezTo>
                    <a:cubicBezTo>
                      <a:pt x="64584" y="337668"/>
                      <a:pt x="74163" y="291972"/>
                      <a:pt x="42691" y="266797"/>
                    </a:cubicBezTo>
                    <a:cubicBezTo>
                      <a:pt x="7298" y="238486"/>
                      <a:pt x="7115" y="249010"/>
                      <a:pt x="0" y="24545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EEECE1">
                      <a:lumMod val="75000"/>
                    </a:srgbClr>
                  </a:gs>
                  <a:gs pos="100000">
                    <a:srgbClr val="FFFFFF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rgbClr val="EEECE1">
                    <a:lumMod val="25000"/>
                  </a:srgb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" name="Chord 29"/>
              <p:cNvSpPr/>
              <p:nvPr/>
            </p:nvSpPr>
            <p:spPr>
              <a:xfrm>
                <a:off x="8054980" y="2780912"/>
                <a:ext cx="150102" cy="174561"/>
              </a:xfrm>
              <a:prstGeom prst="chord">
                <a:avLst/>
              </a:prstGeom>
              <a:gradFill flip="none" rotWithShape="1">
                <a:gsLst>
                  <a:gs pos="76000">
                    <a:srgbClr val="83581F"/>
                  </a:gs>
                  <a:gs pos="0">
                    <a:srgbClr val="FFFFFF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rgbClr val="EEECE1">
                    <a:lumMod val="25000"/>
                  </a:srgb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" name="Freeform 30"/>
              <p:cNvSpPr/>
              <p:nvPr/>
            </p:nvSpPr>
            <p:spPr>
              <a:xfrm>
                <a:off x="8147932" y="2660262"/>
                <a:ext cx="127623" cy="177800"/>
              </a:xfrm>
              <a:custGeom>
                <a:avLst/>
                <a:gdLst>
                  <a:gd name="connsiteX0" fmla="*/ 0 w 127623"/>
                  <a:gd name="connsiteY0" fmla="*/ 0 h 177800"/>
                  <a:gd name="connsiteX1" fmla="*/ 0 w 127623"/>
                  <a:gd name="connsiteY1" fmla="*/ 0 h 177800"/>
                  <a:gd name="connsiteX2" fmla="*/ 63500 w 127623"/>
                  <a:gd name="connsiteY2" fmla="*/ 6350 h 177800"/>
                  <a:gd name="connsiteX3" fmla="*/ 95250 w 127623"/>
                  <a:gd name="connsiteY3" fmla="*/ 63500 h 177800"/>
                  <a:gd name="connsiteX4" fmla="*/ 101600 w 127623"/>
                  <a:gd name="connsiteY4" fmla="*/ 82550 h 177800"/>
                  <a:gd name="connsiteX5" fmla="*/ 107950 w 127623"/>
                  <a:gd name="connsiteY5" fmla="*/ 101600 h 177800"/>
                  <a:gd name="connsiteX6" fmla="*/ 127000 w 127623"/>
                  <a:gd name="connsiteY6" fmla="*/ 139700 h 177800"/>
                  <a:gd name="connsiteX7" fmla="*/ 127000 w 127623"/>
                  <a:gd name="connsiteY7" fmla="*/ 177800 h 177800"/>
                  <a:gd name="connsiteX8" fmla="*/ 127000 w 127623"/>
                  <a:gd name="connsiteY8" fmla="*/ 177800 h 17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623" h="177800">
                    <a:moveTo>
                      <a:pt x="0" y="0"/>
                    </a:moveTo>
                    <a:lnTo>
                      <a:pt x="0" y="0"/>
                    </a:lnTo>
                    <a:cubicBezTo>
                      <a:pt x="21167" y="2117"/>
                      <a:pt x="43168" y="94"/>
                      <a:pt x="63500" y="6350"/>
                    </a:cubicBezTo>
                    <a:cubicBezTo>
                      <a:pt x="84683" y="12868"/>
                      <a:pt x="90641" y="49673"/>
                      <a:pt x="95250" y="63500"/>
                    </a:cubicBezTo>
                    <a:lnTo>
                      <a:pt x="101600" y="82550"/>
                    </a:lnTo>
                    <a:cubicBezTo>
                      <a:pt x="103717" y="88900"/>
                      <a:pt x="104237" y="96031"/>
                      <a:pt x="107950" y="101600"/>
                    </a:cubicBezTo>
                    <a:cubicBezTo>
                      <a:pt x="116369" y="114229"/>
                      <a:pt x="125247" y="123926"/>
                      <a:pt x="127000" y="139700"/>
                    </a:cubicBezTo>
                    <a:cubicBezTo>
                      <a:pt x="128402" y="152322"/>
                      <a:pt x="127000" y="165100"/>
                      <a:pt x="127000" y="177800"/>
                    </a:cubicBezTo>
                    <a:lnTo>
                      <a:pt x="127000" y="177800"/>
                    </a:lnTo>
                  </a:path>
                </a:pathLst>
              </a:custGeom>
              <a:noFill/>
              <a:ln w="25400" cap="flat" cmpd="sng" algn="ctr">
                <a:gradFill flip="none" rotWithShape="1">
                  <a:gsLst>
                    <a:gs pos="0">
                      <a:srgbClr val="EEECE1">
                        <a:lumMod val="50000"/>
                      </a:srgbClr>
                    </a:gs>
                    <a:gs pos="100000">
                      <a:srgbClr val="FFFF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" name="Freeform 31"/>
              <p:cNvSpPr/>
              <p:nvPr/>
            </p:nvSpPr>
            <p:spPr>
              <a:xfrm>
                <a:off x="8300332" y="2596762"/>
                <a:ext cx="101600" cy="222250"/>
              </a:xfrm>
              <a:custGeom>
                <a:avLst/>
                <a:gdLst>
                  <a:gd name="connsiteX0" fmla="*/ 0 w 101600"/>
                  <a:gd name="connsiteY0" fmla="*/ 0 h 222250"/>
                  <a:gd name="connsiteX1" fmla="*/ 0 w 101600"/>
                  <a:gd name="connsiteY1" fmla="*/ 0 h 222250"/>
                  <a:gd name="connsiteX2" fmla="*/ 50800 w 101600"/>
                  <a:gd name="connsiteY2" fmla="*/ 19050 h 222250"/>
                  <a:gd name="connsiteX3" fmla="*/ 76200 w 101600"/>
                  <a:gd name="connsiteY3" fmla="*/ 25400 h 222250"/>
                  <a:gd name="connsiteX4" fmla="*/ 88900 w 101600"/>
                  <a:gd name="connsiteY4" fmla="*/ 44450 h 222250"/>
                  <a:gd name="connsiteX5" fmla="*/ 101600 w 101600"/>
                  <a:gd name="connsiteY5" fmla="*/ 165100 h 222250"/>
                  <a:gd name="connsiteX6" fmla="*/ 95250 w 101600"/>
                  <a:gd name="connsiteY6" fmla="*/ 215900 h 222250"/>
                  <a:gd name="connsiteX7" fmla="*/ 95250 w 101600"/>
                  <a:gd name="connsiteY7" fmla="*/ 222250 h 222250"/>
                  <a:gd name="connsiteX8" fmla="*/ 95250 w 101600"/>
                  <a:gd name="connsiteY8" fmla="*/ 222250 h 222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1600" h="222250">
                    <a:moveTo>
                      <a:pt x="0" y="0"/>
                    </a:moveTo>
                    <a:lnTo>
                      <a:pt x="0" y="0"/>
                    </a:lnTo>
                    <a:cubicBezTo>
                      <a:pt x="16933" y="6350"/>
                      <a:pt x="33643" y="13331"/>
                      <a:pt x="50800" y="19050"/>
                    </a:cubicBezTo>
                    <a:cubicBezTo>
                      <a:pt x="59079" y="21810"/>
                      <a:pt x="68938" y="20559"/>
                      <a:pt x="76200" y="25400"/>
                    </a:cubicBezTo>
                    <a:cubicBezTo>
                      <a:pt x="82550" y="29633"/>
                      <a:pt x="84667" y="38100"/>
                      <a:pt x="88900" y="44450"/>
                    </a:cubicBezTo>
                    <a:cubicBezTo>
                      <a:pt x="92387" y="72347"/>
                      <a:pt x="101600" y="141415"/>
                      <a:pt x="101600" y="165100"/>
                    </a:cubicBezTo>
                    <a:cubicBezTo>
                      <a:pt x="101600" y="182165"/>
                      <a:pt x="97135" y="198939"/>
                      <a:pt x="95250" y="215900"/>
                    </a:cubicBezTo>
                    <a:cubicBezTo>
                      <a:pt x="95016" y="218004"/>
                      <a:pt x="95250" y="220133"/>
                      <a:pt x="95250" y="222250"/>
                    </a:cubicBezTo>
                    <a:lnTo>
                      <a:pt x="95250" y="222250"/>
                    </a:lnTo>
                  </a:path>
                </a:pathLst>
              </a:custGeom>
              <a:noFill/>
              <a:ln w="25400" cap="flat" cmpd="sng" algn="ctr">
                <a:gradFill flip="none" rotWithShape="1">
                  <a:gsLst>
                    <a:gs pos="0">
                      <a:srgbClr val="EEECE1">
                        <a:lumMod val="50000"/>
                      </a:srgbClr>
                    </a:gs>
                    <a:gs pos="100000">
                      <a:srgbClr val="FFFF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" name="Freeform 32"/>
              <p:cNvSpPr/>
              <p:nvPr/>
            </p:nvSpPr>
            <p:spPr>
              <a:xfrm>
                <a:off x="8509882" y="2584062"/>
                <a:ext cx="38808" cy="247650"/>
              </a:xfrm>
              <a:custGeom>
                <a:avLst/>
                <a:gdLst>
                  <a:gd name="connsiteX0" fmla="*/ 0 w 38808"/>
                  <a:gd name="connsiteY0" fmla="*/ 0 h 247650"/>
                  <a:gd name="connsiteX1" fmla="*/ 0 w 38808"/>
                  <a:gd name="connsiteY1" fmla="*/ 0 h 247650"/>
                  <a:gd name="connsiteX2" fmla="*/ 38100 w 38808"/>
                  <a:gd name="connsiteY2" fmla="*/ 44450 h 247650"/>
                  <a:gd name="connsiteX3" fmla="*/ 25400 w 38808"/>
                  <a:gd name="connsiteY3" fmla="*/ 82550 h 247650"/>
                  <a:gd name="connsiteX4" fmla="*/ 19050 w 38808"/>
                  <a:gd name="connsiteY4" fmla="*/ 127000 h 247650"/>
                  <a:gd name="connsiteX5" fmla="*/ 12700 w 38808"/>
                  <a:gd name="connsiteY5" fmla="*/ 165100 h 247650"/>
                  <a:gd name="connsiteX6" fmla="*/ 6350 w 38808"/>
                  <a:gd name="connsiteY6" fmla="*/ 228600 h 247650"/>
                  <a:gd name="connsiteX7" fmla="*/ 0 w 38808"/>
                  <a:gd name="connsiteY7" fmla="*/ 247650 h 247650"/>
                  <a:gd name="connsiteX8" fmla="*/ 0 w 38808"/>
                  <a:gd name="connsiteY8" fmla="*/ 247650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808" h="247650">
                    <a:moveTo>
                      <a:pt x="0" y="0"/>
                    </a:moveTo>
                    <a:lnTo>
                      <a:pt x="0" y="0"/>
                    </a:lnTo>
                    <a:cubicBezTo>
                      <a:pt x="12700" y="14817"/>
                      <a:pt x="32361" y="25798"/>
                      <a:pt x="38100" y="44450"/>
                    </a:cubicBezTo>
                    <a:cubicBezTo>
                      <a:pt x="42037" y="57245"/>
                      <a:pt x="28410" y="69506"/>
                      <a:pt x="25400" y="82550"/>
                    </a:cubicBezTo>
                    <a:cubicBezTo>
                      <a:pt x="22035" y="97134"/>
                      <a:pt x="21326" y="112207"/>
                      <a:pt x="19050" y="127000"/>
                    </a:cubicBezTo>
                    <a:cubicBezTo>
                      <a:pt x="17092" y="139725"/>
                      <a:pt x="14297" y="152324"/>
                      <a:pt x="12700" y="165100"/>
                    </a:cubicBezTo>
                    <a:cubicBezTo>
                      <a:pt x="10062" y="186208"/>
                      <a:pt x="9585" y="207575"/>
                      <a:pt x="6350" y="228600"/>
                    </a:cubicBezTo>
                    <a:cubicBezTo>
                      <a:pt x="5332" y="235216"/>
                      <a:pt x="0" y="247650"/>
                      <a:pt x="0" y="247650"/>
                    </a:cubicBezTo>
                    <a:lnTo>
                      <a:pt x="0" y="247650"/>
                    </a:lnTo>
                  </a:path>
                </a:pathLst>
              </a:custGeom>
              <a:noFill/>
              <a:ln w="25400" cap="flat" cmpd="sng" algn="ctr">
                <a:gradFill flip="none" rotWithShape="1">
                  <a:gsLst>
                    <a:gs pos="0">
                      <a:srgbClr val="EEECE1">
                        <a:lumMod val="50000"/>
                      </a:srgbClr>
                    </a:gs>
                    <a:gs pos="100000">
                      <a:srgbClr val="FFFF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" name="Freeform 33"/>
              <p:cNvSpPr/>
              <p:nvPr/>
            </p:nvSpPr>
            <p:spPr>
              <a:xfrm>
                <a:off x="8592396" y="2730112"/>
                <a:ext cx="88936" cy="146050"/>
              </a:xfrm>
              <a:custGeom>
                <a:avLst/>
                <a:gdLst>
                  <a:gd name="connsiteX0" fmla="*/ 88936 w 88936"/>
                  <a:gd name="connsiteY0" fmla="*/ 0 h 146050"/>
                  <a:gd name="connsiteX1" fmla="*/ 88936 w 88936"/>
                  <a:gd name="connsiteY1" fmla="*/ 0 h 146050"/>
                  <a:gd name="connsiteX2" fmla="*/ 63536 w 88936"/>
                  <a:gd name="connsiteY2" fmla="*/ 57150 h 146050"/>
                  <a:gd name="connsiteX3" fmla="*/ 44486 w 88936"/>
                  <a:gd name="connsiteY3" fmla="*/ 69850 h 146050"/>
                  <a:gd name="connsiteX4" fmla="*/ 31786 w 88936"/>
                  <a:gd name="connsiteY4" fmla="*/ 107950 h 146050"/>
                  <a:gd name="connsiteX5" fmla="*/ 19086 w 88936"/>
                  <a:gd name="connsiteY5" fmla="*/ 127000 h 146050"/>
                  <a:gd name="connsiteX6" fmla="*/ 36 w 88936"/>
                  <a:gd name="connsiteY6" fmla="*/ 146050 h 146050"/>
                  <a:gd name="connsiteX7" fmla="*/ 36 w 88936"/>
                  <a:gd name="connsiteY7" fmla="*/ 146050 h 146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936" h="146050">
                    <a:moveTo>
                      <a:pt x="88936" y="0"/>
                    </a:moveTo>
                    <a:lnTo>
                      <a:pt x="88936" y="0"/>
                    </a:lnTo>
                    <a:cubicBezTo>
                      <a:pt x="80469" y="19050"/>
                      <a:pt x="74728" y="39562"/>
                      <a:pt x="63536" y="57150"/>
                    </a:cubicBezTo>
                    <a:cubicBezTo>
                      <a:pt x="59439" y="63589"/>
                      <a:pt x="48531" y="63378"/>
                      <a:pt x="44486" y="69850"/>
                    </a:cubicBezTo>
                    <a:cubicBezTo>
                      <a:pt x="37391" y="81202"/>
                      <a:pt x="39212" y="96811"/>
                      <a:pt x="31786" y="107950"/>
                    </a:cubicBezTo>
                    <a:cubicBezTo>
                      <a:pt x="27553" y="114300"/>
                      <a:pt x="24482" y="121604"/>
                      <a:pt x="19086" y="127000"/>
                    </a:cubicBezTo>
                    <a:cubicBezTo>
                      <a:pt x="-1725" y="147811"/>
                      <a:pt x="36" y="130144"/>
                      <a:pt x="36" y="146050"/>
                    </a:cubicBezTo>
                    <a:lnTo>
                      <a:pt x="36" y="146050"/>
                    </a:lnTo>
                  </a:path>
                </a:pathLst>
              </a:custGeom>
              <a:noFill/>
              <a:ln w="25400" cap="flat" cmpd="sng" algn="ctr">
                <a:gradFill flip="none" rotWithShape="1">
                  <a:gsLst>
                    <a:gs pos="0">
                      <a:srgbClr val="EEECE1">
                        <a:lumMod val="50000"/>
                      </a:srgbClr>
                    </a:gs>
                    <a:gs pos="100000">
                      <a:srgbClr val="FFFF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5" name="Freeform 34"/>
              <p:cNvSpPr/>
              <p:nvPr/>
            </p:nvSpPr>
            <p:spPr>
              <a:xfrm>
                <a:off x="8630532" y="2869812"/>
                <a:ext cx="107950" cy="76234"/>
              </a:xfrm>
              <a:custGeom>
                <a:avLst/>
                <a:gdLst>
                  <a:gd name="connsiteX0" fmla="*/ 107950 w 107950"/>
                  <a:gd name="connsiteY0" fmla="*/ 0 h 76234"/>
                  <a:gd name="connsiteX1" fmla="*/ 107950 w 107950"/>
                  <a:gd name="connsiteY1" fmla="*/ 0 h 76234"/>
                  <a:gd name="connsiteX2" fmla="*/ 69850 w 107950"/>
                  <a:gd name="connsiteY2" fmla="*/ 44450 h 76234"/>
                  <a:gd name="connsiteX3" fmla="*/ 50800 w 107950"/>
                  <a:gd name="connsiteY3" fmla="*/ 63500 h 76234"/>
                  <a:gd name="connsiteX4" fmla="*/ 0 w 107950"/>
                  <a:gd name="connsiteY4" fmla="*/ 76200 h 76234"/>
                  <a:gd name="connsiteX5" fmla="*/ 0 w 107950"/>
                  <a:gd name="connsiteY5" fmla="*/ 76200 h 76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7950" h="76234">
                    <a:moveTo>
                      <a:pt x="107950" y="0"/>
                    </a:moveTo>
                    <a:lnTo>
                      <a:pt x="107950" y="0"/>
                    </a:lnTo>
                    <a:cubicBezTo>
                      <a:pt x="95250" y="14817"/>
                      <a:pt x="82905" y="29945"/>
                      <a:pt x="69850" y="44450"/>
                    </a:cubicBezTo>
                    <a:cubicBezTo>
                      <a:pt x="63843" y="51125"/>
                      <a:pt x="58650" y="59139"/>
                      <a:pt x="50800" y="63500"/>
                    </a:cubicBezTo>
                    <a:cubicBezTo>
                      <a:pt x="25530" y="77539"/>
                      <a:pt x="20760" y="76200"/>
                      <a:pt x="0" y="76200"/>
                    </a:cubicBezTo>
                    <a:lnTo>
                      <a:pt x="0" y="76200"/>
                    </a:lnTo>
                  </a:path>
                </a:pathLst>
              </a:custGeom>
              <a:noFill/>
              <a:ln w="25400" cap="flat" cmpd="sng" algn="ctr">
                <a:gradFill flip="none" rotWithShape="1">
                  <a:gsLst>
                    <a:gs pos="0">
                      <a:srgbClr val="EEECE1">
                        <a:lumMod val="50000"/>
                      </a:srgbClr>
                    </a:gs>
                    <a:gs pos="100000">
                      <a:srgbClr val="FFFF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36" name="Picture 35" descr="Jeanne pupae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192338">
              <a:off x="6016820" y="2384207"/>
              <a:ext cx="595696" cy="1080970"/>
            </a:xfrm>
            <a:prstGeom prst="rect">
              <a:avLst/>
            </a:prstGeom>
          </p:spPr>
        </p:pic>
        <p:grpSp>
          <p:nvGrpSpPr>
            <p:cNvPr id="27" name="Group 26"/>
            <p:cNvGrpSpPr/>
            <p:nvPr/>
          </p:nvGrpSpPr>
          <p:grpSpPr>
            <a:xfrm>
              <a:off x="3695076" y="2280955"/>
              <a:ext cx="692917" cy="1325168"/>
              <a:chOff x="2830602" y="2650269"/>
              <a:chExt cx="692917" cy="1325168"/>
            </a:xfrm>
          </p:grpSpPr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4176735">
                <a:off x="3144901" y="3596818"/>
                <a:ext cx="323850" cy="4333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4270756">
                <a:off x="2913903" y="3373645"/>
                <a:ext cx="323850" cy="4333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29" name="Picture 5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681261">
                <a:off x="2885371" y="2595500"/>
                <a:ext cx="323850" cy="4333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30" name="Picture 6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3179404">
                <a:off x="2952391" y="3034335"/>
                <a:ext cx="323850" cy="4333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112877">
              <a:off x="3178967" y="5949595"/>
              <a:ext cx="642937" cy="411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5513" y="2406089"/>
              <a:ext cx="1041168" cy="904825"/>
            </a:xfrm>
            <a:prstGeom prst="rect">
              <a:avLst/>
            </a:prstGeom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6474" y="3087635"/>
              <a:ext cx="754826" cy="6525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4" name="Picture 1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7982" y="3132452"/>
              <a:ext cx="838343" cy="7247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9863" y="3530998"/>
              <a:ext cx="574295" cy="4958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6" name="Picture 1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3226" y="2621972"/>
              <a:ext cx="522287" cy="4515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039" name="Group 1038"/>
            <p:cNvGrpSpPr/>
            <p:nvPr/>
          </p:nvGrpSpPr>
          <p:grpSpPr>
            <a:xfrm>
              <a:off x="-101507" y="3328966"/>
              <a:ext cx="1051440" cy="917891"/>
              <a:chOff x="1777668" y="2420888"/>
              <a:chExt cx="1051440" cy="917891"/>
            </a:xfrm>
          </p:grpSpPr>
          <p:grpSp>
            <p:nvGrpSpPr>
              <p:cNvPr id="1025" name="Group 1024"/>
              <p:cNvGrpSpPr/>
              <p:nvPr/>
            </p:nvGrpSpPr>
            <p:grpSpPr>
              <a:xfrm>
                <a:off x="1777668" y="2420888"/>
                <a:ext cx="1051440" cy="917891"/>
                <a:chOff x="1005687" y="2939339"/>
                <a:chExt cx="1051440" cy="917891"/>
              </a:xfrm>
            </p:grpSpPr>
            <p:sp>
              <p:nvSpPr>
                <p:cNvPr id="1024" name="32-Point Star 1023"/>
                <p:cNvSpPr/>
                <p:nvPr/>
              </p:nvSpPr>
              <p:spPr bwMode="auto">
                <a:xfrm>
                  <a:off x="1005687" y="2939339"/>
                  <a:ext cx="1051440" cy="917891"/>
                </a:xfrm>
                <a:prstGeom prst="star32">
                  <a:avLst/>
                </a:prstGeom>
                <a:solidFill>
                  <a:srgbClr val="FEA40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42900" marR="0" indent="-34290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CA" sz="2400" b="1" i="0" u="none" strike="noStrike" cap="none" normalizeH="0" baseline="0" smtClean="0">
                    <a:ln>
                      <a:noFill/>
                    </a:ln>
                    <a:solidFill>
                      <a:srgbClr val="003062"/>
                    </a:solidFill>
                    <a:effectLst/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62" name="32-Point Star 61"/>
                <p:cNvSpPr/>
                <p:nvPr/>
              </p:nvSpPr>
              <p:spPr bwMode="auto">
                <a:xfrm>
                  <a:off x="1103517" y="3024295"/>
                  <a:ext cx="855779" cy="726363"/>
                </a:xfrm>
                <a:prstGeom prst="star32">
                  <a:avLst/>
                </a:prstGeom>
                <a:solidFill>
                  <a:srgbClr val="FFC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42900" marR="0" indent="-34290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CA" sz="2400" b="1" i="0" u="none" strike="noStrike" cap="none" normalizeH="0" baseline="0" smtClean="0">
                    <a:ln>
                      <a:noFill/>
                    </a:ln>
                    <a:solidFill>
                      <a:srgbClr val="003062"/>
                    </a:solidFill>
                    <a:effectLst/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1038" name="32-Point Star 1037"/>
              <p:cNvSpPr/>
              <p:nvPr/>
            </p:nvSpPr>
            <p:spPr bwMode="auto">
              <a:xfrm>
                <a:off x="2099014" y="2680016"/>
                <a:ext cx="405840" cy="376587"/>
              </a:xfrm>
              <a:prstGeom prst="star32">
                <a:avLst/>
              </a:prstGeom>
              <a:solidFill>
                <a:srgbClr val="FFCC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A" sz="2400" b="1" i="0" u="none" strike="noStrike" cap="none" normalizeH="0" baseline="0" smtClean="0">
                  <a:ln>
                    <a:noFill/>
                  </a:ln>
                  <a:solidFill>
                    <a:srgbClr val="003062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</p:grpSp>
        <p:pic>
          <p:nvPicPr>
            <p:cNvPr id="1040" name="Picture 14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4227" y="4619362"/>
              <a:ext cx="1049337" cy="920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4920" y="4810479"/>
              <a:ext cx="1041168" cy="904825"/>
            </a:xfrm>
            <a:prstGeom prst="rect">
              <a:avLst/>
            </a:prstGeom>
          </p:spPr>
        </p:pic>
        <p:pic>
          <p:nvPicPr>
            <p:cNvPr id="82" name="Picture 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7119" y="5136020"/>
              <a:ext cx="754826" cy="6525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3" name="Picture 1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8830" y="6053911"/>
              <a:ext cx="838343" cy="7247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4" name="Picture 11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8830" y="5345185"/>
              <a:ext cx="574295" cy="4958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5" name="Picture 1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1584" y="6313302"/>
              <a:ext cx="522287" cy="4515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42" name="Picture 16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944348">
              <a:off x="3744687" y="5960350"/>
              <a:ext cx="323850" cy="207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43" name="Picture 17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048296">
              <a:off x="3596013" y="6275805"/>
              <a:ext cx="323850" cy="207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04" name="Group 103"/>
            <p:cNvGrpSpPr/>
            <p:nvPr/>
          </p:nvGrpSpPr>
          <p:grpSpPr>
            <a:xfrm rot="13491746">
              <a:off x="6362701" y="4592244"/>
              <a:ext cx="881757" cy="1306324"/>
              <a:chOff x="3214833" y="5873626"/>
              <a:chExt cx="444500" cy="673102"/>
            </a:xfrm>
          </p:grpSpPr>
          <p:sp>
            <p:nvSpPr>
              <p:cNvPr id="105" name="Freeform 104"/>
              <p:cNvSpPr/>
              <p:nvPr/>
            </p:nvSpPr>
            <p:spPr>
              <a:xfrm>
                <a:off x="3310083" y="6146676"/>
                <a:ext cx="274335" cy="400052"/>
              </a:xfrm>
              <a:custGeom>
                <a:avLst/>
                <a:gdLst>
                  <a:gd name="connsiteX0" fmla="*/ 0 w 274335"/>
                  <a:gd name="connsiteY0" fmla="*/ 25400 h 400052"/>
                  <a:gd name="connsiteX1" fmla="*/ 0 w 274335"/>
                  <a:gd name="connsiteY1" fmla="*/ 25400 h 400052"/>
                  <a:gd name="connsiteX2" fmla="*/ 6350 w 274335"/>
                  <a:gd name="connsiteY2" fmla="*/ 273050 h 400052"/>
                  <a:gd name="connsiteX3" fmla="*/ 12700 w 274335"/>
                  <a:gd name="connsiteY3" fmla="*/ 298450 h 400052"/>
                  <a:gd name="connsiteX4" fmla="*/ 25400 w 274335"/>
                  <a:gd name="connsiteY4" fmla="*/ 355600 h 400052"/>
                  <a:gd name="connsiteX5" fmla="*/ 44450 w 274335"/>
                  <a:gd name="connsiteY5" fmla="*/ 374650 h 400052"/>
                  <a:gd name="connsiteX6" fmla="*/ 82550 w 274335"/>
                  <a:gd name="connsiteY6" fmla="*/ 400050 h 400052"/>
                  <a:gd name="connsiteX7" fmla="*/ 203200 w 274335"/>
                  <a:gd name="connsiteY7" fmla="*/ 387350 h 400052"/>
                  <a:gd name="connsiteX8" fmla="*/ 222250 w 274335"/>
                  <a:gd name="connsiteY8" fmla="*/ 374650 h 400052"/>
                  <a:gd name="connsiteX9" fmla="*/ 241300 w 274335"/>
                  <a:gd name="connsiteY9" fmla="*/ 336550 h 400052"/>
                  <a:gd name="connsiteX10" fmla="*/ 260350 w 274335"/>
                  <a:gd name="connsiteY10" fmla="*/ 298450 h 400052"/>
                  <a:gd name="connsiteX11" fmla="*/ 266700 w 274335"/>
                  <a:gd name="connsiteY11" fmla="*/ 254000 h 400052"/>
                  <a:gd name="connsiteX12" fmla="*/ 266700 w 274335"/>
                  <a:gd name="connsiteY12" fmla="*/ 31750 h 400052"/>
                  <a:gd name="connsiteX13" fmla="*/ 247650 w 274335"/>
                  <a:gd name="connsiteY13" fmla="*/ 19050 h 400052"/>
                  <a:gd name="connsiteX14" fmla="*/ 165100 w 274335"/>
                  <a:gd name="connsiteY14" fmla="*/ 0 h 400052"/>
                  <a:gd name="connsiteX15" fmla="*/ 31750 w 274335"/>
                  <a:gd name="connsiteY15" fmla="*/ 6350 h 400052"/>
                  <a:gd name="connsiteX16" fmla="*/ 0 w 274335"/>
                  <a:gd name="connsiteY16" fmla="*/ 25400 h 400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4335" h="400052">
                    <a:moveTo>
                      <a:pt x="0" y="25400"/>
                    </a:moveTo>
                    <a:lnTo>
                      <a:pt x="0" y="25400"/>
                    </a:lnTo>
                    <a:cubicBezTo>
                      <a:pt x="2117" y="107950"/>
                      <a:pt x="2513" y="190562"/>
                      <a:pt x="6350" y="273050"/>
                    </a:cubicBezTo>
                    <a:cubicBezTo>
                      <a:pt x="6755" y="281768"/>
                      <a:pt x="10988" y="289892"/>
                      <a:pt x="12700" y="298450"/>
                    </a:cubicBezTo>
                    <a:cubicBezTo>
                      <a:pt x="13688" y="303389"/>
                      <a:pt x="18338" y="345007"/>
                      <a:pt x="25400" y="355600"/>
                    </a:cubicBezTo>
                    <a:cubicBezTo>
                      <a:pt x="30381" y="363072"/>
                      <a:pt x="37361" y="369137"/>
                      <a:pt x="44450" y="374650"/>
                    </a:cubicBezTo>
                    <a:cubicBezTo>
                      <a:pt x="56498" y="384021"/>
                      <a:pt x="82550" y="400050"/>
                      <a:pt x="82550" y="400050"/>
                    </a:cubicBezTo>
                    <a:cubicBezTo>
                      <a:pt x="91871" y="399467"/>
                      <a:pt x="171479" y="403210"/>
                      <a:pt x="203200" y="387350"/>
                    </a:cubicBezTo>
                    <a:cubicBezTo>
                      <a:pt x="210026" y="383937"/>
                      <a:pt x="215900" y="378883"/>
                      <a:pt x="222250" y="374650"/>
                    </a:cubicBezTo>
                    <a:cubicBezTo>
                      <a:pt x="258646" y="320055"/>
                      <a:pt x="215010" y="389130"/>
                      <a:pt x="241300" y="336550"/>
                    </a:cubicBezTo>
                    <a:cubicBezTo>
                      <a:pt x="265919" y="287311"/>
                      <a:pt x="244389" y="346333"/>
                      <a:pt x="260350" y="298450"/>
                    </a:cubicBezTo>
                    <a:cubicBezTo>
                      <a:pt x="262467" y="283633"/>
                      <a:pt x="265133" y="268885"/>
                      <a:pt x="266700" y="254000"/>
                    </a:cubicBezTo>
                    <a:cubicBezTo>
                      <a:pt x="274599" y="178960"/>
                      <a:pt x="278933" y="108204"/>
                      <a:pt x="266700" y="31750"/>
                    </a:cubicBezTo>
                    <a:cubicBezTo>
                      <a:pt x="265494" y="24214"/>
                      <a:pt x="254624" y="22150"/>
                      <a:pt x="247650" y="19050"/>
                    </a:cubicBezTo>
                    <a:cubicBezTo>
                      <a:pt x="214619" y="4370"/>
                      <a:pt x="201260" y="5166"/>
                      <a:pt x="165100" y="0"/>
                    </a:cubicBezTo>
                    <a:cubicBezTo>
                      <a:pt x="120650" y="2117"/>
                      <a:pt x="75907" y="830"/>
                      <a:pt x="31750" y="6350"/>
                    </a:cubicBezTo>
                    <a:cubicBezTo>
                      <a:pt x="10939" y="8951"/>
                      <a:pt x="5292" y="22225"/>
                      <a:pt x="0" y="254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Freeform 105"/>
              <p:cNvSpPr/>
              <p:nvPr/>
            </p:nvSpPr>
            <p:spPr>
              <a:xfrm>
                <a:off x="3298062" y="5937126"/>
                <a:ext cx="260342" cy="222250"/>
              </a:xfrm>
              <a:custGeom>
                <a:avLst/>
                <a:gdLst>
                  <a:gd name="connsiteX0" fmla="*/ 62821 w 260342"/>
                  <a:gd name="connsiteY0" fmla="*/ 6350 h 222250"/>
                  <a:gd name="connsiteX1" fmla="*/ 62821 w 260342"/>
                  <a:gd name="connsiteY1" fmla="*/ 6350 h 222250"/>
                  <a:gd name="connsiteX2" fmla="*/ 119971 w 260342"/>
                  <a:gd name="connsiteY2" fmla="*/ 0 h 222250"/>
                  <a:gd name="connsiteX3" fmla="*/ 164421 w 260342"/>
                  <a:gd name="connsiteY3" fmla="*/ 6350 h 222250"/>
                  <a:gd name="connsiteX4" fmla="*/ 196171 w 260342"/>
                  <a:gd name="connsiteY4" fmla="*/ 19050 h 222250"/>
                  <a:gd name="connsiteX5" fmla="*/ 215221 w 260342"/>
                  <a:gd name="connsiteY5" fmla="*/ 25400 h 222250"/>
                  <a:gd name="connsiteX6" fmla="*/ 227921 w 260342"/>
                  <a:gd name="connsiteY6" fmla="*/ 63500 h 222250"/>
                  <a:gd name="connsiteX7" fmla="*/ 240621 w 260342"/>
                  <a:gd name="connsiteY7" fmla="*/ 82550 h 222250"/>
                  <a:gd name="connsiteX8" fmla="*/ 259671 w 260342"/>
                  <a:gd name="connsiteY8" fmla="*/ 158750 h 222250"/>
                  <a:gd name="connsiteX9" fmla="*/ 253321 w 260342"/>
                  <a:gd name="connsiteY9" fmla="*/ 203200 h 222250"/>
                  <a:gd name="connsiteX10" fmla="*/ 177121 w 260342"/>
                  <a:gd name="connsiteY10" fmla="*/ 215900 h 222250"/>
                  <a:gd name="connsiteX11" fmla="*/ 158071 w 260342"/>
                  <a:gd name="connsiteY11" fmla="*/ 222250 h 222250"/>
                  <a:gd name="connsiteX12" fmla="*/ 81871 w 260342"/>
                  <a:gd name="connsiteY12" fmla="*/ 215900 h 222250"/>
                  <a:gd name="connsiteX13" fmla="*/ 62821 w 260342"/>
                  <a:gd name="connsiteY13" fmla="*/ 209550 h 222250"/>
                  <a:gd name="connsiteX14" fmla="*/ 18371 w 260342"/>
                  <a:gd name="connsiteY14" fmla="*/ 196850 h 222250"/>
                  <a:gd name="connsiteX15" fmla="*/ 12021 w 260342"/>
                  <a:gd name="connsiteY15" fmla="*/ 107950 h 222250"/>
                  <a:gd name="connsiteX16" fmla="*/ 37421 w 260342"/>
                  <a:gd name="connsiteY16" fmla="*/ 69850 h 222250"/>
                  <a:gd name="connsiteX17" fmla="*/ 62821 w 260342"/>
                  <a:gd name="connsiteY17" fmla="*/ 44450 h 222250"/>
                  <a:gd name="connsiteX18" fmla="*/ 62821 w 260342"/>
                  <a:gd name="connsiteY18" fmla="*/ 6350 h 222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60342" h="222250">
                    <a:moveTo>
                      <a:pt x="62821" y="6350"/>
                    </a:moveTo>
                    <a:lnTo>
                      <a:pt x="62821" y="6350"/>
                    </a:lnTo>
                    <a:cubicBezTo>
                      <a:pt x="81871" y="4233"/>
                      <a:pt x="100804" y="0"/>
                      <a:pt x="119971" y="0"/>
                    </a:cubicBezTo>
                    <a:cubicBezTo>
                      <a:pt x="134938" y="0"/>
                      <a:pt x="149901" y="2720"/>
                      <a:pt x="164421" y="6350"/>
                    </a:cubicBezTo>
                    <a:cubicBezTo>
                      <a:pt x="175479" y="9115"/>
                      <a:pt x="185498" y="15048"/>
                      <a:pt x="196171" y="19050"/>
                    </a:cubicBezTo>
                    <a:cubicBezTo>
                      <a:pt x="202438" y="21400"/>
                      <a:pt x="208871" y="23283"/>
                      <a:pt x="215221" y="25400"/>
                    </a:cubicBezTo>
                    <a:cubicBezTo>
                      <a:pt x="219454" y="38100"/>
                      <a:pt x="220495" y="52361"/>
                      <a:pt x="227921" y="63500"/>
                    </a:cubicBezTo>
                    <a:cubicBezTo>
                      <a:pt x="232154" y="69850"/>
                      <a:pt x="237521" y="75576"/>
                      <a:pt x="240621" y="82550"/>
                    </a:cubicBezTo>
                    <a:cubicBezTo>
                      <a:pt x="254038" y="112739"/>
                      <a:pt x="254346" y="126802"/>
                      <a:pt x="259671" y="158750"/>
                    </a:cubicBezTo>
                    <a:cubicBezTo>
                      <a:pt x="257554" y="173567"/>
                      <a:pt x="265627" y="194681"/>
                      <a:pt x="253321" y="203200"/>
                    </a:cubicBezTo>
                    <a:cubicBezTo>
                      <a:pt x="232149" y="217857"/>
                      <a:pt x="201550" y="207757"/>
                      <a:pt x="177121" y="215900"/>
                    </a:cubicBezTo>
                    <a:lnTo>
                      <a:pt x="158071" y="222250"/>
                    </a:lnTo>
                    <a:cubicBezTo>
                      <a:pt x="132671" y="220133"/>
                      <a:pt x="107135" y="219269"/>
                      <a:pt x="81871" y="215900"/>
                    </a:cubicBezTo>
                    <a:cubicBezTo>
                      <a:pt x="75236" y="215015"/>
                      <a:pt x="69232" y="211473"/>
                      <a:pt x="62821" y="209550"/>
                    </a:cubicBezTo>
                    <a:cubicBezTo>
                      <a:pt x="48061" y="205122"/>
                      <a:pt x="33188" y="201083"/>
                      <a:pt x="18371" y="196850"/>
                    </a:cubicBezTo>
                    <a:cubicBezTo>
                      <a:pt x="-3733" y="163694"/>
                      <a:pt x="-5941" y="169019"/>
                      <a:pt x="12021" y="107950"/>
                    </a:cubicBezTo>
                    <a:cubicBezTo>
                      <a:pt x="16328" y="93307"/>
                      <a:pt x="32594" y="84330"/>
                      <a:pt x="37421" y="69850"/>
                    </a:cubicBezTo>
                    <a:cubicBezTo>
                      <a:pt x="45888" y="44450"/>
                      <a:pt x="37421" y="52917"/>
                      <a:pt x="62821" y="44450"/>
                    </a:cubicBezTo>
                    <a:cubicBezTo>
                      <a:pt x="69586" y="10624"/>
                      <a:pt x="62821" y="12700"/>
                      <a:pt x="62821" y="635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Freeform 106"/>
              <p:cNvSpPr/>
              <p:nvPr/>
            </p:nvSpPr>
            <p:spPr>
              <a:xfrm>
                <a:off x="3506933" y="5879976"/>
                <a:ext cx="69850" cy="82550"/>
              </a:xfrm>
              <a:custGeom>
                <a:avLst/>
                <a:gdLst>
                  <a:gd name="connsiteX0" fmla="*/ 0 w 69850"/>
                  <a:gd name="connsiteY0" fmla="*/ 82550 h 82550"/>
                  <a:gd name="connsiteX1" fmla="*/ 0 w 69850"/>
                  <a:gd name="connsiteY1" fmla="*/ 82550 h 82550"/>
                  <a:gd name="connsiteX2" fmla="*/ 50800 w 69850"/>
                  <a:gd name="connsiteY2" fmla="*/ 57150 h 82550"/>
                  <a:gd name="connsiteX3" fmla="*/ 57150 w 69850"/>
                  <a:gd name="connsiteY3" fmla="*/ 38100 h 82550"/>
                  <a:gd name="connsiteX4" fmla="*/ 69850 w 69850"/>
                  <a:gd name="connsiteY4" fmla="*/ 19050 h 82550"/>
                  <a:gd name="connsiteX5" fmla="*/ 57150 w 69850"/>
                  <a:gd name="connsiteY5" fmla="*/ 0 h 82550"/>
                  <a:gd name="connsiteX6" fmla="*/ 44450 w 69850"/>
                  <a:gd name="connsiteY6" fmla="*/ 25400 h 82550"/>
                  <a:gd name="connsiteX7" fmla="*/ 44450 w 69850"/>
                  <a:gd name="connsiteY7" fmla="*/ 25400 h 82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9850" h="82550">
                    <a:moveTo>
                      <a:pt x="0" y="82550"/>
                    </a:moveTo>
                    <a:lnTo>
                      <a:pt x="0" y="82550"/>
                    </a:lnTo>
                    <a:cubicBezTo>
                      <a:pt x="16933" y="74083"/>
                      <a:pt x="35856" y="68773"/>
                      <a:pt x="50800" y="57150"/>
                    </a:cubicBezTo>
                    <a:cubicBezTo>
                      <a:pt x="56084" y="53041"/>
                      <a:pt x="54157" y="44087"/>
                      <a:pt x="57150" y="38100"/>
                    </a:cubicBezTo>
                    <a:cubicBezTo>
                      <a:pt x="60563" y="31274"/>
                      <a:pt x="65617" y="25400"/>
                      <a:pt x="69850" y="19050"/>
                    </a:cubicBezTo>
                    <a:cubicBezTo>
                      <a:pt x="65617" y="12700"/>
                      <a:pt x="64782" y="0"/>
                      <a:pt x="57150" y="0"/>
                    </a:cubicBezTo>
                    <a:cubicBezTo>
                      <a:pt x="43276" y="0"/>
                      <a:pt x="44450" y="17190"/>
                      <a:pt x="44450" y="25400"/>
                    </a:cubicBezTo>
                    <a:lnTo>
                      <a:pt x="44450" y="25400"/>
                    </a:lnTo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Freeform 107"/>
              <p:cNvSpPr/>
              <p:nvPr/>
            </p:nvSpPr>
            <p:spPr>
              <a:xfrm>
                <a:off x="3303189" y="5873626"/>
                <a:ext cx="57694" cy="76200"/>
              </a:xfrm>
              <a:custGeom>
                <a:avLst/>
                <a:gdLst>
                  <a:gd name="connsiteX0" fmla="*/ 57694 w 57694"/>
                  <a:gd name="connsiteY0" fmla="*/ 76200 h 76200"/>
                  <a:gd name="connsiteX1" fmla="*/ 57694 w 57694"/>
                  <a:gd name="connsiteY1" fmla="*/ 76200 h 76200"/>
                  <a:gd name="connsiteX2" fmla="*/ 19594 w 57694"/>
                  <a:gd name="connsiteY2" fmla="*/ 31750 h 76200"/>
                  <a:gd name="connsiteX3" fmla="*/ 544 w 57694"/>
                  <a:gd name="connsiteY3" fmla="*/ 19050 h 76200"/>
                  <a:gd name="connsiteX4" fmla="*/ 6894 w 57694"/>
                  <a:gd name="connsiteY4" fmla="*/ 0 h 76200"/>
                  <a:gd name="connsiteX5" fmla="*/ 19594 w 57694"/>
                  <a:gd name="connsiteY5" fmla="*/ 19050 h 76200"/>
                  <a:gd name="connsiteX6" fmla="*/ 19594 w 57694"/>
                  <a:gd name="connsiteY6" fmla="*/ 1905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694" h="76200">
                    <a:moveTo>
                      <a:pt x="57694" y="76200"/>
                    </a:moveTo>
                    <a:lnTo>
                      <a:pt x="57694" y="76200"/>
                    </a:lnTo>
                    <a:cubicBezTo>
                      <a:pt x="44994" y="61383"/>
                      <a:pt x="33393" y="45549"/>
                      <a:pt x="19594" y="31750"/>
                    </a:cubicBezTo>
                    <a:cubicBezTo>
                      <a:pt x="14198" y="26354"/>
                      <a:pt x="3378" y="26136"/>
                      <a:pt x="544" y="19050"/>
                    </a:cubicBezTo>
                    <a:cubicBezTo>
                      <a:pt x="-1942" y="12835"/>
                      <a:pt x="4777" y="6350"/>
                      <a:pt x="6894" y="0"/>
                    </a:cubicBezTo>
                    <a:lnTo>
                      <a:pt x="19594" y="19050"/>
                    </a:lnTo>
                    <a:lnTo>
                      <a:pt x="19594" y="19050"/>
                    </a:lnTo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Freeform 108"/>
              <p:cNvSpPr/>
              <p:nvPr/>
            </p:nvSpPr>
            <p:spPr>
              <a:xfrm>
                <a:off x="3564083" y="6038726"/>
                <a:ext cx="69850" cy="57150"/>
              </a:xfrm>
              <a:custGeom>
                <a:avLst/>
                <a:gdLst>
                  <a:gd name="connsiteX0" fmla="*/ 0 w 69850"/>
                  <a:gd name="connsiteY0" fmla="*/ 57150 h 57150"/>
                  <a:gd name="connsiteX1" fmla="*/ 0 w 69850"/>
                  <a:gd name="connsiteY1" fmla="*/ 57150 h 57150"/>
                  <a:gd name="connsiteX2" fmla="*/ 63500 w 69850"/>
                  <a:gd name="connsiteY2" fmla="*/ 12700 h 57150"/>
                  <a:gd name="connsiteX3" fmla="*/ 69850 w 69850"/>
                  <a:gd name="connsiteY3" fmla="*/ 0 h 57150"/>
                  <a:gd name="connsiteX4" fmla="*/ 69850 w 69850"/>
                  <a:gd name="connsiteY4" fmla="*/ 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850" h="57150">
                    <a:moveTo>
                      <a:pt x="0" y="57150"/>
                    </a:moveTo>
                    <a:lnTo>
                      <a:pt x="0" y="57150"/>
                    </a:lnTo>
                    <a:cubicBezTo>
                      <a:pt x="49404" y="32448"/>
                      <a:pt x="43613" y="45845"/>
                      <a:pt x="63500" y="12700"/>
                    </a:cubicBezTo>
                    <a:cubicBezTo>
                      <a:pt x="65935" y="8641"/>
                      <a:pt x="67733" y="4233"/>
                      <a:pt x="69850" y="0"/>
                    </a:cubicBezTo>
                    <a:lnTo>
                      <a:pt x="69850" y="0"/>
                    </a:lnTo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Freeform 109"/>
              <p:cNvSpPr/>
              <p:nvPr/>
            </p:nvSpPr>
            <p:spPr>
              <a:xfrm>
                <a:off x="3233878" y="6006976"/>
                <a:ext cx="63505" cy="76200"/>
              </a:xfrm>
              <a:custGeom>
                <a:avLst/>
                <a:gdLst>
                  <a:gd name="connsiteX0" fmla="*/ 31755 w 31755"/>
                  <a:gd name="connsiteY0" fmla="*/ 50800 h 50800"/>
                  <a:gd name="connsiteX1" fmla="*/ 31755 w 31755"/>
                  <a:gd name="connsiteY1" fmla="*/ 50800 h 50800"/>
                  <a:gd name="connsiteX2" fmla="*/ 5 w 31755"/>
                  <a:gd name="connsiteY2" fmla="*/ 0 h 50800"/>
                  <a:gd name="connsiteX3" fmla="*/ 5 w 31755"/>
                  <a:gd name="connsiteY3" fmla="*/ 0 h 5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5" h="50800">
                    <a:moveTo>
                      <a:pt x="31755" y="50800"/>
                    </a:moveTo>
                    <a:lnTo>
                      <a:pt x="31755" y="50800"/>
                    </a:lnTo>
                    <a:cubicBezTo>
                      <a:pt x="-1225" y="4628"/>
                      <a:pt x="5" y="24558"/>
                      <a:pt x="5" y="0"/>
                    </a:cubicBezTo>
                    <a:lnTo>
                      <a:pt x="5" y="0"/>
                    </a:lnTo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Freeform 110"/>
              <p:cNvSpPr/>
              <p:nvPr/>
            </p:nvSpPr>
            <p:spPr>
              <a:xfrm>
                <a:off x="3589483" y="6222876"/>
                <a:ext cx="69850" cy="88900"/>
              </a:xfrm>
              <a:custGeom>
                <a:avLst/>
                <a:gdLst>
                  <a:gd name="connsiteX0" fmla="*/ 0 w 69850"/>
                  <a:gd name="connsiteY0" fmla="*/ 0 h 88900"/>
                  <a:gd name="connsiteX1" fmla="*/ 0 w 69850"/>
                  <a:gd name="connsiteY1" fmla="*/ 0 h 88900"/>
                  <a:gd name="connsiteX2" fmla="*/ 57150 w 69850"/>
                  <a:gd name="connsiteY2" fmla="*/ 50800 h 88900"/>
                  <a:gd name="connsiteX3" fmla="*/ 69850 w 69850"/>
                  <a:gd name="connsiteY3" fmla="*/ 88900 h 88900"/>
                  <a:gd name="connsiteX4" fmla="*/ 69850 w 69850"/>
                  <a:gd name="connsiteY4" fmla="*/ 88900 h 8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850" h="88900">
                    <a:moveTo>
                      <a:pt x="0" y="0"/>
                    </a:moveTo>
                    <a:lnTo>
                      <a:pt x="0" y="0"/>
                    </a:lnTo>
                    <a:cubicBezTo>
                      <a:pt x="24094" y="17210"/>
                      <a:pt x="45485" y="24553"/>
                      <a:pt x="57150" y="50800"/>
                    </a:cubicBezTo>
                    <a:cubicBezTo>
                      <a:pt x="62587" y="63033"/>
                      <a:pt x="69850" y="88900"/>
                      <a:pt x="69850" y="88900"/>
                    </a:cubicBezTo>
                    <a:lnTo>
                      <a:pt x="69850" y="88900"/>
                    </a:lnTo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Freeform 111"/>
              <p:cNvSpPr/>
              <p:nvPr/>
            </p:nvSpPr>
            <p:spPr>
              <a:xfrm>
                <a:off x="3214833" y="6222876"/>
                <a:ext cx="88900" cy="44450"/>
              </a:xfrm>
              <a:custGeom>
                <a:avLst/>
                <a:gdLst>
                  <a:gd name="connsiteX0" fmla="*/ 88900 w 88900"/>
                  <a:gd name="connsiteY0" fmla="*/ 0 h 44450"/>
                  <a:gd name="connsiteX1" fmla="*/ 88900 w 88900"/>
                  <a:gd name="connsiteY1" fmla="*/ 0 h 44450"/>
                  <a:gd name="connsiteX2" fmla="*/ 31750 w 88900"/>
                  <a:gd name="connsiteY2" fmla="*/ 19050 h 44450"/>
                  <a:gd name="connsiteX3" fmla="*/ 19050 w 88900"/>
                  <a:gd name="connsiteY3" fmla="*/ 38100 h 44450"/>
                  <a:gd name="connsiteX4" fmla="*/ 0 w 88900"/>
                  <a:gd name="connsiteY4" fmla="*/ 44450 h 44450"/>
                  <a:gd name="connsiteX5" fmla="*/ 0 w 88900"/>
                  <a:gd name="connsiteY5" fmla="*/ 44450 h 4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00" h="44450">
                    <a:moveTo>
                      <a:pt x="88900" y="0"/>
                    </a:moveTo>
                    <a:lnTo>
                      <a:pt x="88900" y="0"/>
                    </a:lnTo>
                    <a:cubicBezTo>
                      <a:pt x="69850" y="6350"/>
                      <a:pt x="49379" y="9434"/>
                      <a:pt x="31750" y="19050"/>
                    </a:cubicBezTo>
                    <a:cubicBezTo>
                      <a:pt x="25050" y="22704"/>
                      <a:pt x="25009" y="33332"/>
                      <a:pt x="19050" y="38100"/>
                    </a:cubicBezTo>
                    <a:cubicBezTo>
                      <a:pt x="13823" y="42281"/>
                      <a:pt x="0" y="44450"/>
                      <a:pt x="0" y="44450"/>
                    </a:cubicBezTo>
                    <a:lnTo>
                      <a:pt x="0" y="44450"/>
                    </a:lnTo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Freeform 112"/>
              <p:cNvSpPr/>
              <p:nvPr/>
            </p:nvSpPr>
            <p:spPr>
              <a:xfrm>
                <a:off x="3589483" y="6349876"/>
                <a:ext cx="50800" cy="114300"/>
              </a:xfrm>
              <a:custGeom>
                <a:avLst/>
                <a:gdLst>
                  <a:gd name="connsiteX0" fmla="*/ 0 w 50800"/>
                  <a:gd name="connsiteY0" fmla="*/ 0 h 114300"/>
                  <a:gd name="connsiteX1" fmla="*/ 0 w 50800"/>
                  <a:gd name="connsiteY1" fmla="*/ 0 h 114300"/>
                  <a:gd name="connsiteX2" fmla="*/ 50800 w 50800"/>
                  <a:gd name="connsiteY2" fmla="*/ 38100 h 114300"/>
                  <a:gd name="connsiteX3" fmla="*/ 50800 w 50800"/>
                  <a:gd name="connsiteY3" fmla="*/ 38100 h 114300"/>
                  <a:gd name="connsiteX4" fmla="*/ 44450 w 50800"/>
                  <a:gd name="connsiteY4" fmla="*/ 95250 h 114300"/>
                  <a:gd name="connsiteX5" fmla="*/ 38100 w 50800"/>
                  <a:gd name="connsiteY5" fmla="*/ 114300 h 114300"/>
                  <a:gd name="connsiteX6" fmla="*/ 38100 w 50800"/>
                  <a:gd name="connsiteY6" fmla="*/ 114300 h 114300"/>
                  <a:gd name="connsiteX7" fmla="*/ 38100 w 50800"/>
                  <a:gd name="connsiteY7" fmla="*/ 11430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800" h="114300">
                    <a:moveTo>
                      <a:pt x="0" y="0"/>
                    </a:moveTo>
                    <a:lnTo>
                      <a:pt x="0" y="0"/>
                    </a:lnTo>
                    <a:cubicBezTo>
                      <a:pt x="46886" y="33490"/>
                      <a:pt x="31575" y="18875"/>
                      <a:pt x="50800" y="38100"/>
                    </a:cubicBezTo>
                    <a:lnTo>
                      <a:pt x="50800" y="38100"/>
                    </a:lnTo>
                    <a:cubicBezTo>
                      <a:pt x="48683" y="57150"/>
                      <a:pt x="47601" y="76344"/>
                      <a:pt x="44450" y="95250"/>
                    </a:cubicBezTo>
                    <a:cubicBezTo>
                      <a:pt x="43350" y="101852"/>
                      <a:pt x="38100" y="114300"/>
                      <a:pt x="38100" y="114300"/>
                    </a:cubicBezTo>
                    <a:lnTo>
                      <a:pt x="38100" y="114300"/>
                    </a:lnTo>
                    <a:lnTo>
                      <a:pt x="38100" y="114300"/>
                    </a:lnTo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Freeform 113"/>
              <p:cNvSpPr/>
              <p:nvPr/>
            </p:nvSpPr>
            <p:spPr>
              <a:xfrm>
                <a:off x="3221183" y="6368926"/>
                <a:ext cx="88900" cy="88900"/>
              </a:xfrm>
              <a:custGeom>
                <a:avLst/>
                <a:gdLst>
                  <a:gd name="connsiteX0" fmla="*/ 88900 w 88900"/>
                  <a:gd name="connsiteY0" fmla="*/ 0 h 88900"/>
                  <a:gd name="connsiteX1" fmla="*/ 88900 w 88900"/>
                  <a:gd name="connsiteY1" fmla="*/ 0 h 88900"/>
                  <a:gd name="connsiteX2" fmla="*/ 31750 w 88900"/>
                  <a:gd name="connsiteY2" fmla="*/ 6350 h 88900"/>
                  <a:gd name="connsiteX3" fmla="*/ 25400 w 88900"/>
                  <a:gd name="connsiteY3" fmla="*/ 25400 h 88900"/>
                  <a:gd name="connsiteX4" fmla="*/ 25400 w 88900"/>
                  <a:gd name="connsiteY4" fmla="*/ 25400 h 88900"/>
                  <a:gd name="connsiteX5" fmla="*/ 0 w 88900"/>
                  <a:gd name="connsiteY5" fmla="*/ 88900 h 8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00" h="88900">
                    <a:moveTo>
                      <a:pt x="88900" y="0"/>
                    </a:moveTo>
                    <a:lnTo>
                      <a:pt x="88900" y="0"/>
                    </a:lnTo>
                    <a:cubicBezTo>
                      <a:pt x="69850" y="2117"/>
                      <a:pt x="49546" y="-769"/>
                      <a:pt x="31750" y="6350"/>
                    </a:cubicBezTo>
                    <a:cubicBezTo>
                      <a:pt x="25535" y="8836"/>
                      <a:pt x="25400" y="25400"/>
                      <a:pt x="25400" y="25400"/>
                    </a:cubicBezTo>
                    <a:lnTo>
                      <a:pt x="25400" y="25400"/>
                    </a:lnTo>
                    <a:lnTo>
                      <a:pt x="0" y="88900"/>
                    </a:lnTo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Freeform 114"/>
              <p:cNvSpPr/>
              <p:nvPr/>
            </p:nvSpPr>
            <p:spPr>
              <a:xfrm>
                <a:off x="3240233" y="6241926"/>
                <a:ext cx="0" cy="0"/>
              </a:xfrm>
              <a:custGeom>
                <a:avLst/>
                <a:gdLst>
                  <a:gd name="connsiteX0" fmla="*/ 0 w 0"/>
                  <a:gd name="connsiteY0" fmla="*/ 0 h 0"/>
                  <a:gd name="connsiteX1" fmla="*/ 0 w 0"/>
                  <a:gd name="connsiteY1" fmla="*/ 0 h 0"/>
                  <a:gd name="connsiteX2" fmla="*/ 0 w 0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Freeform 115"/>
              <p:cNvSpPr/>
              <p:nvPr/>
            </p:nvSpPr>
            <p:spPr>
              <a:xfrm>
                <a:off x="3437083" y="6165726"/>
                <a:ext cx="6350" cy="355600"/>
              </a:xfrm>
              <a:custGeom>
                <a:avLst/>
                <a:gdLst>
                  <a:gd name="connsiteX0" fmla="*/ 6350 w 6350"/>
                  <a:gd name="connsiteY0" fmla="*/ 0 h 355600"/>
                  <a:gd name="connsiteX1" fmla="*/ 6350 w 6350"/>
                  <a:gd name="connsiteY1" fmla="*/ 0 h 355600"/>
                  <a:gd name="connsiteX2" fmla="*/ 0 w 6350"/>
                  <a:gd name="connsiteY2" fmla="*/ 57150 h 355600"/>
                  <a:gd name="connsiteX3" fmla="*/ 6350 w 6350"/>
                  <a:gd name="connsiteY3" fmla="*/ 355600 h 355600"/>
                  <a:gd name="connsiteX4" fmla="*/ 6350 w 6350"/>
                  <a:gd name="connsiteY4" fmla="*/ 355600 h 35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0" h="355600">
                    <a:moveTo>
                      <a:pt x="6350" y="0"/>
                    </a:moveTo>
                    <a:lnTo>
                      <a:pt x="6350" y="0"/>
                    </a:lnTo>
                    <a:cubicBezTo>
                      <a:pt x="4233" y="19050"/>
                      <a:pt x="0" y="37983"/>
                      <a:pt x="0" y="57150"/>
                    </a:cubicBezTo>
                    <a:cubicBezTo>
                      <a:pt x="0" y="156656"/>
                      <a:pt x="6350" y="256094"/>
                      <a:pt x="6350" y="355600"/>
                    </a:cubicBezTo>
                    <a:lnTo>
                      <a:pt x="6350" y="355600"/>
                    </a:lnTo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 w="12700">
                <a:solidFill>
                  <a:schemeClr val="bg2">
                    <a:lumMod val="25000"/>
                  </a:schemeClr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Freeform 116"/>
              <p:cNvSpPr/>
              <p:nvPr/>
            </p:nvSpPr>
            <p:spPr>
              <a:xfrm>
                <a:off x="3341833" y="5968258"/>
                <a:ext cx="158750" cy="19668"/>
              </a:xfrm>
              <a:custGeom>
                <a:avLst/>
                <a:gdLst>
                  <a:gd name="connsiteX0" fmla="*/ 0 w 158750"/>
                  <a:gd name="connsiteY0" fmla="*/ 19668 h 19668"/>
                  <a:gd name="connsiteX1" fmla="*/ 0 w 158750"/>
                  <a:gd name="connsiteY1" fmla="*/ 19668 h 19668"/>
                  <a:gd name="connsiteX2" fmla="*/ 50800 w 158750"/>
                  <a:gd name="connsiteY2" fmla="*/ 618 h 19668"/>
                  <a:gd name="connsiteX3" fmla="*/ 146050 w 158750"/>
                  <a:gd name="connsiteY3" fmla="*/ 6968 h 19668"/>
                  <a:gd name="connsiteX4" fmla="*/ 158750 w 158750"/>
                  <a:gd name="connsiteY4" fmla="*/ 6968 h 19668"/>
                  <a:gd name="connsiteX5" fmla="*/ 158750 w 158750"/>
                  <a:gd name="connsiteY5" fmla="*/ 6968 h 19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8750" h="19668">
                    <a:moveTo>
                      <a:pt x="0" y="19668"/>
                    </a:moveTo>
                    <a:lnTo>
                      <a:pt x="0" y="19668"/>
                    </a:lnTo>
                    <a:cubicBezTo>
                      <a:pt x="16933" y="13318"/>
                      <a:pt x="32783" y="2185"/>
                      <a:pt x="50800" y="618"/>
                    </a:cubicBezTo>
                    <a:cubicBezTo>
                      <a:pt x="82501" y="-2139"/>
                      <a:pt x="114284" y="5099"/>
                      <a:pt x="146050" y="6968"/>
                    </a:cubicBezTo>
                    <a:cubicBezTo>
                      <a:pt x="150276" y="7217"/>
                      <a:pt x="154517" y="6968"/>
                      <a:pt x="158750" y="6968"/>
                    </a:cubicBezTo>
                    <a:lnTo>
                      <a:pt x="158750" y="6968"/>
                    </a:lnTo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 w="12700">
                <a:solidFill>
                  <a:schemeClr val="bg2">
                    <a:lumMod val="25000"/>
                  </a:schemeClr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Freeform 117"/>
              <p:cNvSpPr/>
              <p:nvPr/>
            </p:nvSpPr>
            <p:spPr>
              <a:xfrm>
                <a:off x="3424383" y="6070476"/>
                <a:ext cx="6350" cy="57150"/>
              </a:xfrm>
              <a:custGeom>
                <a:avLst/>
                <a:gdLst>
                  <a:gd name="connsiteX0" fmla="*/ 0 w 6350"/>
                  <a:gd name="connsiteY0" fmla="*/ 0 h 57150"/>
                  <a:gd name="connsiteX1" fmla="*/ 0 w 6350"/>
                  <a:gd name="connsiteY1" fmla="*/ 0 h 57150"/>
                  <a:gd name="connsiteX2" fmla="*/ 6350 w 6350"/>
                  <a:gd name="connsiteY2" fmla="*/ 57150 h 57150"/>
                  <a:gd name="connsiteX3" fmla="*/ 6350 w 6350"/>
                  <a:gd name="connsiteY3" fmla="*/ 5715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50" h="57150">
                    <a:moveTo>
                      <a:pt x="0" y="0"/>
                    </a:moveTo>
                    <a:lnTo>
                      <a:pt x="0" y="0"/>
                    </a:lnTo>
                    <a:lnTo>
                      <a:pt x="6350" y="57150"/>
                    </a:lnTo>
                    <a:lnTo>
                      <a:pt x="6350" y="57150"/>
                    </a:lnTo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 w="12700">
                <a:solidFill>
                  <a:schemeClr val="bg2">
                    <a:lumMod val="25000"/>
                  </a:schemeClr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046" name="Picture 20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193701">
              <a:off x="5259630" y="5416534"/>
              <a:ext cx="569917" cy="5380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47" name="Picture 21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340050">
              <a:off x="5048841" y="5893769"/>
              <a:ext cx="564588" cy="583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5634" y="5911471"/>
              <a:ext cx="1049337" cy="920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77" name="Group 76"/>
            <p:cNvGrpSpPr/>
            <p:nvPr/>
          </p:nvGrpSpPr>
          <p:grpSpPr>
            <a:xfrm>
              <a:off x="932278" y="2201783"/>
              <a:ext cx="1051440" cy="917891"/>
              <a:chOff x="1777668" y="2420888"/>
              <a:chExt cx="1051440" cy="917891"/>
            </a:xfrm>
          </p:grpSpPr>
          <p:grpSp>
            <p:nvGrpSpPr>
              <p:cNvPr id="78" name="Group 77"/>
              <p:cNvGrpSpPr/>
              <p:nvPr/>
            </p:nvGrpSpPr>
            <p:grpSpPr>
              <a:xfrm>
                <a:off x="1777668" y="2420888"/>
                <a:ext cx="1051440" cy="917891"/>
                <a:chOff x="1005687" y="2939339"/>
                <a:chExt cx="1051440" cy="917891"/>
              </a:xfrm>
            </p:grpSpPr>
            <p:sp>
              <p:nvSpPr>
                <p:cNvPr id="80" name="32-Point Star 79"/>
                <p:cNvSpPr/>
                <p:nvPr/>
              </p:nvSpPr>
              <p:spPr bwMode="auto">
                <a:xfrm>
                  <a:off x="1005687" y="2939339"/>
                  <a:ext cx="1051440" cy="917891"/>
                </a:xfrm>
                <a:prstGeom prst="star32">
                  <a:avLst/>
                </a:prstGeom>
                <a:solidFill>
                  <a:srgbClr val="FEA402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42900" marR="0" indent="-34290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CA" sz="2400" b="1" i="0" u="none" strike="noStrike" cap="none" normalizeH="0" baseline="0" smtClean="0">
                    <a:ln>
                      <a:noFill/>
                    </a:ln>
                    <a:solidFill>
                      <a:srgbClr val="003062"/>
                    </a:solidFill>
                    <a:effectLst/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01" name="32-Point Star 100"/>
                <p:cNvSpPr/>
                <p:nvPr/>
              </p:nvSpPr>
              <p:spPr bwMode="auto">
                <a:xfrm>
                  <a:off x="1103517" y="3024295"/>
                  <a:ext cx="855779" cy="726363"/>
                </a:xfrm>
                <a:prstGeom prst="star32">
                  <a:avLst/>
                </a:prstGeom>
                <a:solidFill>
                  <a:srgbClr val="FFC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42900" marR="0" indent="-34290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CA" sz="2400" b="1" i="0" u="none" strike="noStrike" cap="none" normalizeH="0" baseline="0" smtClean="0">
                    <a:ln>
                      <a:noFill/>
                    </a:ln>
                    <a:solidFill>
                      <a:srgbClr val="003062"/>
                    </a:solidFill>
                    <a:effectLst/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79" name="32-Point Star 78"/>
              <p:cNvSpPr/>
              <p:nvPr/>
            </p:nvSpPr>
            <p:spPr bwMode="auto">
              <a:xfrm>
                <a:off x="2099014" y="2680016"/>
                <a:ext cx="405840" cy="376587"/>
              </a:xfrm>
              <a:prstGeom prst="star32">
                <a:avLst/>
              </a:prstGeom>
              <a:solidFill>
                <a:srgbClr val="FFCC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A" sz="2400" b="1" i="0" u="none" strike="noStrike" cap="none" normalizeH="0" baseline="0" smtClean="0">
                  <a:ln>
                    <a:noFill/>
                  </a:ln>
                  <a:solidFill>
                    <a:srgbClr val="003062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</p:grpSp>
        <p:pic>
          <p:nvPicPr>
            <p:cNvPr id="122" name="Picture 15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591412">
              <a:off x="4858354" y="5514892"/>
              <a:ext cx="1126085" cy="21298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3" name="Picture 15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2198" y="5626028"/>
              <a:ext cx="528737" cy="10000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4" name="Picture 15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7018" y="5517232"/>
              <a:ext cx="528737" cy="10000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72" name="Group 71"/>
            <p:cNvGrpSpPr/>
            <p:nvPr/>
          </p:nvGrpSpPr>
          <p:grpSpPr>
            <a:xfrm rot="8227786">
              <a:off x="6409310" y="3146112"/>
              <a:ext cx="812405" cy="1260548"/>
              <a:chOff x="3214833" y="5873626"/>
              <a:chExt cx="444500" cy="673102"/>
            </a:xfrm>
            <a:gradFill flip="none" rotWithShape="1">
              <a:gsLst>
                <a:gs pos="0">
                  <a:srgbClr val="CDBA5B"/>
                </a:gs>
                <a:gs pos="28000">
                  <a:srgbClr val="C4AA2A"/>
                </a:gs>
                <a:gs pos="58000">
                  <a:srgbClr val="C28738"/>
                </a:gs>
                <a:gs pos="83000">
                  <a:srgbClr val="E6D78A"/>
                </a:gs>
                <a:gs pos="92000">
                  <a:srgbClr val="C7AC4C"/>
                </a:gs>
                <a:gs pos="34000">
                  <a:srgbClr val="C8A132"/>
                </a:gs>
              </a:gsLst>
              <a:path path="circle">
                <a:fillToRect l="100000" t="100000"/>
              </a:path>
              <a:tileRect r="-100000" b="-100000"/>
            </a:gradFill>
          </p:grpSpPr>
          <p:sp>
            <p:nvSpPr>
              <p:cNvPr id="73" name="Freeform 72"/>
              <p:cNvSpPr/>
              <p:nvPr/>
            </p:nvSpPr>
            <p:spPr>
              <a:xfrm>
                <a:off x="3310083" y="6146676"/>
                <a:ext cx="274335" cy="400052"/>
              </a:xfrm>
              <a:custGeom>
                <a:avLst/>
                <a:gdLst>
                  <a:gd name="connsiteX0" fmla="*/ 0 w 274335"/>
                  <a:gd name="connsiteY0" fmla="*/ 25400 h 400052"/>
                  <a:gd name="connsiteX1" fmla="*/ 0 w 274335"/>
                  <a:gd name="connsiteY1" fmla="*/ 25400 h 400052"/>
                  <a:gd name="connsiteX2" fmla="*/ 6350 w 274335"/>
                  <a:gd name="connsiteY2" fmla="*/ 273050 h 400052"/>
                  <a:gd name="connsiteX3" fmla="*/ 12700 w 274335"/>
                  <a:gd name="connsiteY3" fmla="*/ 298450 h 400052"/>
                  <a:gd name="connsiteX4" fmla="*/ 25400 w 274335"/>
                  <a:gd name="connsiteY4" fmla="*/ 355600 h 400052"/>
                  <a:gd name="connsiteX5" fmla="*/ 44450 w 274335"/>
                  <a:gd name="connsiteY5" fmla="*/ 374650 h 400052"/>
                  <a:gd name="connsiteX6" fmla="*/ 82550 w 274335"/>
                  <a:gd name="connsiteY6" fmla="*/ 400050 h 400052"/>
                  <a:gd name="connsiteX7" fmla="*/ 203200 w 274335"/>
                  <a:gd name="connsiteY7" fmla="*/ 387350 h 400052"/>
                  <a:gd name="connsiteX8" fmla="*/ 222250 w 274335"/>
                  <a:gd name="connsiteY8" fmla="*/ 374650 h 400052"/>
                  <a:gd name="connsiteX9" fmla="*/ 241300 w 274335"/>
                  <a:gd name="connsiteY9" fmla="*/ 336550 h 400052"/>
                  <a:gd name="connsiteX10" fmla="*/ 260350 w 274335"/>
                  <a:gd name="connsiteY10" fmla="*/ 298450 h 400052"/>
                  <a:gd name="connsiteX11" fmla="*/ 266700 w 274335"/>
                  <a:gd name="connsiteY11" fmla="*/ 254000 h 400052"/>
                  <a:gd name="connsiteX12" fmla="*/ 266700 w 274335"/>
                  <a:gd name="connsiteY12" fmla="*/ 31750 h 400052"/>
                  <a:gd name="connsiteX13" fmla="*/ 247650 w 274335"/>
                  <a:gd name="connsiteY13" fmla="*/ 19050 h 400052"/>
                  <a:gd name="connsiteX14" fmla="*/ 165100 w 274335"/>
                  <a:gd name="connsiteY14" fmla="*/ 0 h 400052"/>
                  <a:gd name="connsiteX15" fmla="*/ 31750 w 274335"/>
                  <a:gd name="connsiteY15" fmla="*/ 6350 h 400052"/>
                  <a:gd name="connsiteX16" fmla="*/ 0 w 274335"/>
                  <a:gd name="connsiteY16" fmla="*/ 25400 h 400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4335" h="400052">
                    <a:moveTo>
                      <a:pt x="0" y="25400"/>
                    </a:moveTo>
                    <a:lnTo>
                      <a:pt x="0" y="25400"/>
                    </a:lnTo>
                    <a:cubicBezTo>
                      <a:pt x="2117" y="107950"/>
                      <a:pt x="2513" y="190562"/>
                      <a:pt x="6350" y="273050"/>
                    </a:cubicBezTo>
                    <a:cubicBezTo>
                      <a:pt x="6755" y="281768"/>
                      <a:pt x="10988" y="289892"/>
                      <a:pt x="12700" y="298450"/>
                    </a:cubicBezTo>
                    <a:cubicBezTo>
                      <a:pt x="13688" y="303389"/>
                      <a:pt x="18338" y="345007"/>
                      <a:pt x="25400" y="355600"/>
                    </a:cubicBezTo>
                    <a:cubicBezTo>
                      <a:pt x="30381" y="363072"/>
                      <a:pt x="37361" y="369137"/>
                      <a:pt x="44450" y="374650"/>
                    </a:cubicBezTo>
                    <a:cubicBezTo>
                      <a:pt x="56498" y="384021"/>
                      <a:pt x="82550" y="400050"/>
                      <a:pt x="82550" y="400050"/>
                    </a:cubicBezTo>
                    <a:cubicBezTo>
                      <a:pt x="91871" y="399467"/>
                      <a:pt x="171479" y="403210"/>
                      <a:pt x="203200" y="387350"/>
                    </a:cubicBezTo>
                    <a:cubicBezTo>
                      <a:pt x="210026" y="383937"/>
                      <a:pt x="215900" y="378883"/>
                      <a:pt x="222250" y="374650"/>
                    </a:cubicBezTo>
                    <a:cubicBezTo>
                      <a:pt x="258646" y="320055"/>
                      <a:pt x="215010" y="389130"/>
                      <a:pt x="241300" y="336550"/>
                    </a:cubicBezTo>
                    <a:cubicBezTo>
                      <a:pt x="265919" y="287311"/>
                      <a:pt x="244389" y="346333"/>
                      <a:pt x="260350" y="298450"/>
                    </a:cubicBezTo>
                    <a:cubicBezTo>
                      <a:pt x="262467" y="283633"/>
                      <a:pt x="265133" y="268885"/>
                      <a:pt x="266700" y="254000"/>
                    </a:cubicBezTo>
                    <a:cubicBezTo>
                      <a:pt x="274599" y="178960"/>
                      <a:pt x="278933" y="108204"/>
                      <a:pt x="266700" y="31750"/>
                    </a:cubicBezTo>
                    <a:cubicBezTo>
                      <a:pt x="265494" y="24214"/>
                      <a:pt x="254624" y="22150"/>
                      <a:pt x="247650" y="19050"/>
                    </a:cubicBezTo>
                    <a:cubicBezTo>
                      <a:pt x="214619" y="4370"/>
                      <a:pt x="201260" y="5166"/>
                      <a:pt x="165100" y="0"/>
                    </a:cubicBezTo>
                    <a:cubicBezTo>
                      <a:pt x="120650" y="2117"/>
                      <a:pt x="75907" y="830"/>
                      <a:pt x="31750" y="6350"/>
                    </a:cubicBezTo>
                    <a:cubicBezTo>
                      <a:pt x="10939" y="8951"/>
                      <a:pt x="5292" y="22225"/>
                      <a:pt x="0" y="25400"/>
                    </a:cubicBezTo>
                    <a:close/>
                  </a:path>
                </a:pathLst>
              </a:custGeom>
              <a:grp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Freeform 73"/>
              <p:cNvSpPr/>
              <p:nvPr/>
            </p:nvSpPr>
            <p:spPr>
              <a:xfrm>
                <a:off x="3298062" y="5937126"/>
                <a:ext cx="260342" cy="222250"/>
              </a:xfrm>
              <a:custGeom>
                <a:avLst/>
                <a:gdLst>
                  <a:gd name="connsiteX0" fmla="*/ 62821 w 260342"/>
                  <a:gd name="connsiteY0" fmla="*/ 6350 h 222250"/>
                  <a:gd name="connsiteX1" fmla="*/ 62821 w 260342"/>
                  <a:gd name="connsiteY1" fmla="*/ 6350 h 222250"/>
                  <a:gd name="connsiteX2" fmla="*/ 119971 w 260342"/>
                  <a:gd name="connsiteY2" fmla="*/ 0 h 222250"/>
                  <a:gd name="connsiteX3" fmla="*/ 164421 w 260342"/>
                  <a:gd name="connsiteY3" fmla="*/ 6350 h 222250"/>
                  <a:gd name="connsiteX4" fmla="*/ 196171 w 260342"/>
                  <a:gd name="connsiteY4" fmla="*/ 19050 h 222250"/>
                  <a:gd name="connsiteX5" fmla="*/ 215221 w 260342"/>
                  <a:gd name="connsiteY5" fmla="*/ 25400 h 222250"/>
                  <a:gd name="connsiteX6" fmla="*/ 227921 w 260342"/>
                  <a:gd name="connsiteY6" fmla="*/ 63500 h 222250"/>
                  <a:gd name="connsiteX7" fmla="*/ 240621 w 260342"/>
                  <a:gd name="connsiteY7" fmla="*/ 82550 h 222250"/>
                  <a:gd name="connsiteX8" fmla="*/ 259671 w 260342"/>
                  <a:gd name="connsiteY8" fmla="*/ 158750 h 222250"/>
                  <a:gd name="connsiteX9" fmla="*/ 253321 w 260342"/>
                  <a:gd name="connsiteY9" fmla="*/ 203200 h 222250"/>
                  <a:gd name="connsiteX10" fmla="*/ 177121 w 260342"/>
                  <a:gd name="connsiteY10" fmla="*/ 215900 h 222250"/>
                  <a:gd name="connsiteX11" fmla="*/ 158071 w 260342"/>
                  <a:gd name="connsiteY11" fmla="*/ 222250 h 222250"/>
                  <a:gd name="connsiteX12" fmla="*/ 81871 w 260342"/>
                  <a:gd name="connsiteY12" fmla="*/ 215900 h 222250"/>
                  <a:gd name="connsiteX13" fmla="*/ 62821 w 260342"/>
                  <a:gd name="connsiteY13" fmla="*/ 209550 h 222250"/>
                  <a:gd name="connsiteX14" fmla="*/ 18371 w 260342"/>
                  <a:gd name="connsiteY14" fmla="*/ 196850 h 222250"/>
                  <a:gd name="connsiteX15" fmla="*/ 12021 w 260342"/>
                  <a:gd name="connsiteY15" fmla="*/ 107950 h 222250"/>
                  <a:gd name="connsiteX16" fmla="*/ 37421 w 260342"/>
                  <a:gd name="connsiteY16" fmla="*/ 69850 h 222250"/>
                  <a:gd name="connsiteX17" fmla="*/ 62821 w 260342"/>
                  <a:gd name="connsiteY17" fmla="*/ 44450 h 222250"/>
                  <a:gd name="connsiteX18" fmla="*/ 62821 w 260342"/>
                  <a:gd name="connsiteY18" fmla="*/ 6350 h 222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60342" h="222250">
                    <a:moveTo>
                      <a:pt x="62821" y="6350"/>
                    </a:moveTo>
                    <a:lnTo>
                      <a:pt x="62821" y="6350"/>
                    </a:lnTo>
                    <a:cubicBezTo>
                      <a:pt x="81871" y="4233"/>
                      <a:pt x="100804" y="0"/>
                      <a:pt x="119971" y="0"/>
                    </a:cubicBezTo>
                    <a:cubicBezTo>
                      <a:pt x="134938" y="0"/>
                      <a:pt x="149901" y="2720"/>
                      <a:pt x="164421" y="6350"/>
                    </a:cubicBezTo>
                    <a:cubicBezTo>
                      <a:pt x="175479" y="9115"/>
                      <a:pt x="185498" y="15048"/>
                      <a:pt x="196171" y="19050"/>
                    </a:cubicBezTo>
                    <a:cubicBezTo>
                      <a:pt x="202438" y="21400"/>
                      <a:pt x="208871" y="23283"/>
                      <a:pt x="215221" y="25400"/>
                    </a:cubicBezTo>
                    <a:cubicBezTo>
                      <a:pt x="219454" y="38100"/>
                      <a:pt x="220495" y="52361"/>
                      <a:pt x="227921" y="63500"/>
                    </a:cubicBezTo>
                    <a:cubicBezTo>
                      <a:pt x="232154" y="69850"/>
                      <a:pt x="237521" y="75576"/>
                      <a:pt x="240621" y="82550"/>
                    </a:cubicBezTo>
                    <a:cubicBezTo>
                      <a:pt x="254038" y="112739"/>
                      <a:pt x="254346" y="126802"/>
                      <a:pt x="259671" y="158750"/>
                    </a:cubicBezTo>
                    <a:cubicBezTo>
                      <a:pt x="257554" y="173567"/>
                      <a:pt x="265627" y="194681"/>
                      <a:pt x="253321" y="203200"/>
                    </a:cubicBezTo>
                    <a:cubicBezTo>
                      <a:pt x="232149" y="217857"/>
                      <a:pt x="201550" y="207757"/>
                      <a:pt x="177121" y="215900"/>
                    </a:cubicBezTo>
                    <a:lnTo>
                      <a:pt x="158071" y="222250"/>
                    </a:lnTo>
                    <a:cubicBezTo>
                      <a:pt x="132671" y="220133"/>
                      <a:pt x="107135" y="219269"/>
                      <a:pt x="81871" y="215900"/>
                    </a:cubicBezTo>
                    <a:cubicBezTo>
                      <a:pt x="75236" y="215015"/>
                      <a:pt x="69232" y="211473"/>
                      <a:pt x="62821" y="209550"/>
                    </a:cubicBezTo>
                    <a:cubicBezTo>
                      <a:pt x="48061" y="205122"/>
                      <a:pt x="33188" y="201083"/>
                      <a:pt x="18371" y="196850"/>
                    </a:cubicBezTo>
                    <a:cubicBezTo>
                      <a:pt x="-3733" y="163694"/>
                      <a:pt x="-5941" y="169019"/>
                      <a:pt x="12021" y="107950"/>
                    </a:cubicBezTo>
                    <a:cubicBezTo>
                      <a:pt x="16328" y="93307"/>
                      <a:pt x="32594" y="84330"/>
                      <a:pt x="37421" y="69850"/>
                    </a:cubicBezTo>
                    <a:cubicBezTo>
                      <a:pt x="45888" y="44450"/>
                      <a:pt x="37421" y="52917"/>
                      <a:pt x="62821" y="44450"/>
                    </a:cubicBezTo>
                    <a:cubicBezTo>
                      <a:pt x="69586" y="10624"/>
                      <a:pt x="62821" y="12700"/>
                      <a:pt x="62821" y="6350"/>
                    </a:cubicBezTo>
                    <a:close/>
                  </a:path>
                </a:pathLst>
              </a:custGeom>
              <a:grp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Freeform 74"/>
              <p:cNvSpPr/>
              <p:nvPr/>
            </p:nvSpPr>
            <p:spPr>
              <a:xfrm>
                <a:off x="3506933" y="5879976"/>
                <a:ext cx="69850" cy="82550"/>
              </a:xfrm>
              <a:custGeom>
                <a:avLst/>
                <a:gdLst>
                  <a:gd name="connsiteX0" fmla="*/ 0 w 69850"/>
                  <a:gd name="connsiteY0" fmla="*/ 82550 h 82550"/>
                  <a:gd name="connsiteX1" fmla="*/ 0 w 69850"/>
                  <a:gd name="connsiteY1" fmla="*/ 82550 h 82550"/>
                  <a:gd name="connsiteX2" fmla="*/ 50800 w 69850"/>
                  <a:gd name="connsiteY2" fmla="*/ 57150 h 82550"/>
                  <a:gd name="connsiteX3" fmla="*/ 57150 w 69850"/>
                  <a:gd name="connsiteY3" fmla="*/ 38100 h 82550"/>
                  <a:gd name="connsiteX4" fmla="*/ 69850 w 69850"/>
                  <a:gd name="connsiteY4" fmla="*/ 19050 h 82550"/>
                  <a:gd name="connsiteX5" fmla="*/ 57150 w 69850"/>
                  <a:gd name="connsiteY5" fmla="*/ 0 h 82550"/>
                  <a:gd name="connsiteX6" fmla="*/ 44450 w 69850"/>
                  <a:gd name="connsiteY6" fmla="*/ 25400 h 82550"/>
                  <a:gd name="connsiteX7" fmla="*/ 44450 w 69850"/>
                  <a:gd name="connsiteY7" fmla="*/ 25400 h 82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9850" h="82550">
                    <a:moveTo>
                      <a:pt x="0" y="82550"/>
                    </a:moveTo>
                    <a:lnTo>
                      <a:pt x="0" y="82550"/>
                    </a:lnTo>
                    <a:cubicBezTo>
                      <a:pt x="16933" y="74083"/>
                      <a:pt x="35856" y="68773"/>
                      <a:pt x="50800" y="57150"/>
                    </a:cubicBezTo>
                    <a:cubicBezTo>
                      <a:pt x="56084" y="53041"/>
                      <a:pt x="54157" y="44087"/>
                      <a:pt x="57150" y="38100"/>
                    </a:cubicBezTo>
                    <a:cubicBezTo>
                      <a:pt x="60563" y="31274"/>
                      <a:pt x="65617" y="25400"/>
                      <a:pt x="69850" y="19050"/>
                    </a:cubicBezTo>
                    <a:cubicBezTo>
                      <a:pt x="65617" y="12700"/>
                      <a:pt x="64782" y="0"/>
                      <a:pt x="57150" y="0"/>
                    </a:cubicBezTo>
                    <a:cubicBezTo>
                      <a:pt x="43276" y="0"/>
                      <a:pt x="44450" y="17190"/>
                      <a:pt x="44450" y="25400"/>
                    </a:cubicBezTo>
                    <a:lnTo>
                      <a:pt x="44450" y="25400"/>
                    </a:lnTo>
                  </a:path>
                </a:pathLst>
              </a:custGeom>
              <a:grp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Freeform 75"/>
              <p:cNvSpPr/>
              <p:nvPr/>
            </p:nvSpPr>
            <p:spPr>
              <a:xfrm>
                <a:off x="3303189" y="5873626"/>
                <a:ext cx="57694" cy="76200"/>
              </a:xfrm>
              <a:custGeom>
                <a:avLst/>
                <a:gdLst>
                  <a:gd name="connsiteX0" fmla="*/ 57694 w 57694"/>
                  <a:gd name="connsiteY0" fmla="*/ 76200 h 76200"/>
                  <a:gd name="connsiteX1" fmla="*/ 57694 w 57694"/>
                  <a:gd name="connsiteY1" fmla="*/ 76200 h 76200"/>
                  <a:gd name="connsiteX2" fmla="*/ 19594 w 57694"/>
                  <a:gd name="connsiteY2" fmla="*/ 31750 h 76200"/>
                  <a:gd name="connsiteX3" fmla="*/ 544 w 57694"/>
                  <a:gd name="connsiteY3" fmla="*/ 19050 h 76200"/>
                  <a:gd name="connsiteX4" fmla="*/ 6894 w 57694"/>
                  <a:gd name="connsiteY4" fmla="*/ 0 h 76200"/>
                  <a:gd name="connsiteX5" fmla="*/ 19594 w 57694"/>
                  <a:gd name="connsiteY5" fmla="*/ 19050 h 76200"/>
                  <a:gd name="connsiteX6" fmla="*/ 19594 w 57694"/>
                  <a:gd name="connsiteY6" fmla="*/ 1905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694" h="76200">
                    <a:moveTo>
                      <a:pt x="57694" y="76200"/>
                    </a:moveTo>
                    <a:lnTo>
                      <a:pt x="57694" y="76200"/>
                    </a:lnTo>
                    <a:cubicBezTo>
                      <a:pt x="44994" y="61383"/>
                      <a:pt x="33393" y="45549"/>
                      <a:pt x="19594" y="31750"/>
                    </a:cubicBezTo>
                    <a:cubicBezTo>
                      <a:pt x="14198" y="26354"/>
                      <a:pt x="3378" y="26136"/>
                      <a:pt x="544" y="19050"/>
                    </a:cubicBezTo>
                    <a:cubicBezTo>
                      <a:pt x="-1942" y="12835"/>
                      <a:pt x="4777" y="6350"/>
                      <a:pt x="6894" y="0"/>
                    </a:cubicBezTo>
                    <a:lnTo>
                      <a:pt x="19594" y="19050"/>
                    </a:lnTo>
                    <a:lnTo>
                      <a:pt x="19594" y="19050"/>
                    </a:lnTo>
                  </a:path>
                </a:pathLst>
              </a:custGeom>
              <a:grp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Freeform 85"/>
              <p:cNvSpPr/>
              <p:nvPr/>
            </p:nvSpPr>
            <p:spPr>
              <a:xfrm>
                <a:off x="3564083" y="6038726"/>
                <a:ext cx="69850" cy="57150"/>
              </a:xfrm>
              <a:custGeom>
                <a:avLst/>
                <a:gdLst>
                  <a:gd name="connsiteX0" fmla="*/ 0 w 69850"/>
                  <a:gd name="connsiteY0" fmla="*/ 57150 h 57150"/>
                  <a:gd name="connsiteX1" fmla="*/ 0 w 69850"/>
                  <a:gd name="connsiteY1" fmla="*/ 57150 h 57150"/>
                  <a:gd name="connsiteX2" fmla="*/ 63500 w 69850"/>
                  <a:gd name="connsiteY2" fmla="*/ 12700 h 57150"/>
                  <a:gd name="connsiteX3" fmla="*/ 69850 w 69850"/>
                  <a:gd name="connsiteY3" fmla="*/ 0 h 57150"/>
                  <a:gd name="connsiteX4" fmla="*/ 69850 w 69850"/>
                  <a:gd name="connsiteY4" fmla="*/ 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850" h="57150">
                    <a:moveTo>
                      <a:pt x="0" y="57150"/>
                    </a:moveTo>
                    <a:lnTo>
                      <a:pt x="0" y="57150"/>
                    </a:lnTo>
                    <a:cubicBezTo>
                      <a:pt x="49404" y="32448"/>
                      <a:pt x="43613" y="45845"/>
                      <a:pt x="63500" y="12700"/>
                    </a:cubicBezTo>
                    <a:cubicBezTo>
                      <a:pt x="65935" y="8641"/>
                      <a:pt x="67733" y="4233"/>
                      <a:pt x="69850" y="0"/>
                    </a:cubicBezTo>
                    <a:lnTo>
                      <a:pt x="69850" y="0"/>
                    </a:lnTo>
                  </a:path>
                </a:pathLst>
              </a:custGeom>
              <a:grp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Freeform 86"/>
              <p:cNvSpPr/>
              <p:nvPr/>
            </p:nvSpPr>
            <p:spPr>
              <a:xfrm>
                <a:off x="3233878" y="6006976"/>
                <a:ext cx="63505" cy="76200"/>
              </a:xfrm>
              <a:custGeom>
                <a:avLst/>
                <a:gdLst>
                  <a:gd name="connsiteX0" fmla="*/ 31755 w 31755"/>
                  <a:gd name="connsiteY0" fmla="*/ 50800 h 50800"/>
                  <a:gd name="connsiteX1" fmla="*/ 31755 w 31755"/>
                  <a:gd name="connsiteY1" fmla="*/ 50800 h 50800"/>
                  <a:gd name="connsiteX2" fmla="*/ 5 w 31755"/>
                  <a:gd name="connsiteY2" fmla="*/ 0 h 50800"/>
                  <a:gd name="connsiteX3" fmla="*/ 5 w 31755"/>
                  <a:gd name="connsiteY3" fmla="*/ 0 h 5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5" h="50800">
                    <a:moveTo>
                      <a:pt x="31755" y="50800"/>
                    </a:moveTo>
                    <a:lnTo>
                      <a:pt x="31755" y="50800"/>
                    </a:lnTo>
                    <a:cubicBezTo>
                      <a:pt x="-1225" y="4628"/>
                      <a:pt x="5" y="24558"/>
                      <a:pt x="5" y="0"/>
                    </a:cubicBezTo>
                    <a:lnTo>
                      <a:pt x="5" y="0"/>
                    </a:lnTo>
                  </a:path>
                </a:pathLst>
              </a:custGeom>
              <a:grp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Freeform 87"/>
              <p:cNvSpPr/>
              <p:nvPr/>
            </p:nvSpPr>
            <p:spPr>
              <a:xfrm>
                <a:off x="3589483" y="6222876"/>
                <a:ext cx="69850" cy="88900"/>
              </a:xfrm>
              <a:custGeom>
                <a:avLst/>
                <a:gdLst>
                  <a:gd name="connsiteX0" fmla="*/ 0 w 69850"/>
                  <a:gd name="connsiteY0" fmla="*/ 0 h 88900"/>
                  <a:gd name="connsiteX1" fmla="*/ 0 w 69850"/>
                  <a:gd name="connsiteY1" fmla="*/ 0 h 88900"/>
                  <a:gd name="connsiteX2" fmla="*/ 57150 w 69850"/>
                  <a:gd name="connsiteY2" fmla="*/ 50800 h 88900"/>
                  <a:gd name="connsiteX3" fmla="*/ 69850 w 69850"/>
                  <a:gd name="connsiteY3" fmla="*/ 88900 h 88900"/>
                  <a:gd name="connsiteX4" fmla="*/ 69850 w 69850"/>
                  <a:gd name="connsiteY4" fmla="*/ 88900 h 8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850" h="88900">
                    <a:moveTo>
                      <a:pt x="0" y="0"/>
                    </a:moveTo>
                    <a:lnTo>
                      <a:pt x="0" y="0"/>
                    </a:lnTo>
                    <a:cubicBezTo>
                      <a:pt x="24094" y="17210"/>
                      <a:pt x="45485" y="24553"/>
                      <a:pt x="57150" y="50800"/>
                    </a:cubicBezTo>
                    <a:cubicBezTo>
                      <a:pt x="62587" y="63033"/>
                      <a:pt x="69850" y="88900"/>
                      <a:pt x="69850" y="88900"/>
                    </a:cubicBezTo>
                    <a:lnTo>
                      <a:pt x="69850" y="88900"/>
                    </a:lnTo>
                  </a:path>
                </a:pathLst>
              </a:custGeom>
              <a:grp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Freeform 88"/>
              <p:cNvSpPr/>
              <p:nvPr/>
            </p:nvSpPr>
            <p:spPr>
              <a:xfrm>
                <a:off x="3214833" y="6222876"/>
                <a:ext cx="88900" cy="44450"/>
              </a:xfrm>
              <a:custGeom>
                <a:avLst/>
                <a:gdLst>
                  <a:gd name="connsiteX0" fmla="*/ 88900 w 88900"/>
                  <a:gd name="connsiteY0" fmla="*/ 0 h 44450"/>
                  <a:gd name="connsiteX1" fmla="*/ 88900 w 88900"/>
                  <a:gd name="connsiteY1" fmla="*/ 0 h 44450"/>
                  <a:gd name="connsiteX2" fmla="*/ 31750 w 88900"/>
                  <a:gd name="connsiteY2" fmla="*/ 19050 h 44450"/>
                  <a:gd name="connsiteX3" fmla="*/ 19050 w 88900"/>
                  <a:gd name="connsiteY3" fmla="*/ 38100 h 44450"/>
                  <a:gd name="connsiteX4" fmla="*/ 0 w 88900"/>
                  <a:gd name="connsiteY4" fmla="*/ 44450 h 44450"/>
                  <a:gd name="connsiteX5" fmla="*/ 0 w 88900"/>
                  <a:gd name="connsiteY5" fmla="*/ 44450 h 4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00" h="44450">
                    <a:moveTo>
                      <a:pt x="88900" y="0"/>
                    </a:moveTo>
                    <a:lnTo>
                      <a:pt x="88900" y="0"/>
                    </a:lnTo>
                    <a:cubicBezTo>
                      <a:pt x="69850" y="6350"/>
                      <a:pt x="49379" y="9434"/>
                      <a:pt x="31750" y="19050"/>
                    </a:cubicBezTo>
                    <a:cubicBezTo>
                      <a:pt x="25050" y="22704"/>
                      <a:pt x="25009" y="33332"/>
                      <a:pt x="19050" y="38100"/>
                    </a:cubicBezTo>
                    <a:cubicBezTo>
                      <a:pt x="13823" y="42281"/>
                      <a:pt x="0" y="44450"/>
                      <a:pt x="0" y="44450"/>
                    </a:cubicBezTo>
                    <a:lnTo>
                      <a:pt x="0" y="44450"/>
                    </a:lnTo>
                  </a:path>
                </a:pathLst>
              </a:custGeom>
              <a:grp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Freeform 89"/>
              <p:cNvSpPr/>
              <p:nvPr/>
            </p:nvSpPr>
            <p:spPr>
              <a:xfrm>
                <a:off x="3589483" y="6349876"/>
                <a:ext cx="50800" cy="114300"/>
              </a:xfrm>
              <a:custGeom>
                <a:avLst/>
                <a:gdLst>
                  <a:gd name="connsiteX0" fmla="*/ 0 w 50800"/>
                  <a:gd name="connsiteY0" fmla="*/ 0 h 114300"/>
                  <a:gd name="connsiteX1" fmla="*/ 0 w 50800"/>
                  <a:gd name="connsiteY1" fmla="*/ 0 h 114300"/>
                  <a:gd name="connsiteX2" fmla="*/ 50800 w 50800"/>
                  <a:gd name="connsiteY2" fmla="*/ 38100 h 114300"/>
                  <a:gd name="connsiteX3" fmla="*/ 50800 w 50800"/>
                  <a:gd name="connsiteY3" fmla="*/ 38100 h 114300"/>
                  <a:gd name="connsiteX4" fmla="*/ 44450 w 50800"/>
                  <a:gd name="connsiteY4" fmla="*/ 95250 h 114300"/>
                  <a:gd name="connsiteX5" fmla="*/ 38100 w 50800"/>
                  <a:gd name="connsiteY5" fmla="*/ 114300 h 114300"/>
                  <a:gd name="connsiteX6" fmla="*/ 38100 w 50800"/>
                  <a:gd name="connsiteY6" fmla="*/ 114300 h 114300"/>
                  <a:gd name="connsiteX7" fmla="*/ 38100 w 50800"/>
                  <a:gd name="connsiteY7" fmla="*/ 11430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800" h="114300">
                    <a:moveTo>
                      <a:pt x="0" y="0"/>
                    </a:moveTo>
                    <a:lnTo>
                      <a:pt x="0" y="0"/>
                    </a:lnTo>
                    <a:cubicBezTo>
                      <a:pt x="46886" y="33490"/>
                      <a:pt x="31575" y="18875"/>
                      <a:pt x="50800" y="38100"/>
                    </a:cubicBezTo>
                    <a:lnTo>
                      <a:pt x="50800" y="38100"/>
                    </a:lnTo>
                    <a:cubicBezTo>
                      <a:pt x="48683" y="57150"/>
                      <a:pt x="47601" y="76344"/>
                      <a:pt x="44450" y="95250"/>
                    </a:cubicBezTo>
                    <a:cubicBezTo>
                      <a:pt x="43350" y="101852"/>
                      <a:pt x="38100" y="114300"/>
                      <a:pt x="38100" y="114300"/>
                    </a:cubicBezTo>
                    <a:lnTo>
                      <a:pt x="38100" y="114300"/>
                    </a:lnTo>
                    <a:lnTo>
                      <a:pt x="38100" y="114300"/>
                    </a:lnTo>
                  </a:path>
                </a:pathLst>
              </a:custGeom>
              <a:grp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Freeform 90"/>
              <p:cNvSpPr/>
              <p:nvPr/>
            </p:nvSpPr>
            <p:spPr>
              <a:xfrm>
                <a:off x="3221183" y="6368926"/>
                <a:ext cx="88900" cy="88900"/>
              </a:xfrm>
              <a:custGeom>
                <a:avLst/>
                <a:gdLst>
                  <a:gd name="connsiteX0" fmla="*/ 88900 w 88900"/>
                  <a:gd name="connsiteY0" fmla="*/ 0 h 88900"/>
                  <a:gd name="connsiteX1" fmla="*/ 88900 w 88900"/>
                  <a:gd name="connsiteY1" fmla="*/ 0 h 88900"/>
                  <a:gd name="connsiteX2" fmla="*/ 31750 w 88900"/>
                  <a:gd name="connsiteY2" fmla="*/ 6350 h 88900"/>
                  <a:gd name="connsiteX3" fmla="*/ 25400 w 88900"/>
                  <a:gd name="connsiteY3" fmla="*/ 25400 h 88900"/>
                  <a:gd name="connsiteX4" fmla="*/ 25400 w 88900"/>
                  <a:gd name="connsiteY4" fmla="*/ 25400 h 88900"/>
                  <a:gd name="connsiteX5" fmla="*/ 0 w 88900"/>
                  <a:gd name="connsiteY5" fmla="*/ 88900 h 8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00" h="88900">
                    <a:moveTo>
                      <a:pt x="88900" y="0"/>
                    </a:moveTo>
                    <a:lnTo>
                      <a:pt x="88900" y="0"/>
                    </a:lnTo>
                    <a:cubicBezTo>
                      <a:pt x="69850" y="2117"/>
                      <a:pt x="49546" y="-769"/>
                      <a:pt x="31750" y="6350"/>
                    </a:cubicBezTo>
                    <a:cubicBezTo>
                      <a:pt x="25535" y="8836"/>
                      <a:pt x="25400" y="25400"/>
                      <a:pt x="25400" y="25400"/>
                    </a:cubicBezTo>
                    <a:lnTo>
                      <a:pt x="25400" y="25400"/>
                    </a:lnTo>
                    <a:lnTo>
                      <a:pt x="0" y="88900"/>
                    </a:lnTo>
                  </a:path>
                </a:pathLst>
              </a:custGeom>
              <a:grp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Freeform 91"/>
              <p:cNvSpPr/>
              <p:nvPr/>
            </p:nvSpPr>
            <p:spPr>
              <a:xfrm>
                <a:off x="3240233" y="6241926"/>
                <a:ext cx="0" cy="0"/>
              </a:xfrm>
              <a:custGeom>
                <a:avLst/>
                <a:gdLst>
                  <a:gd name="connsiteX0" fmla="*/ 0 w 0"/>
                  <a:gd name="connsiteY0" fmla="*/ 0 h 0"/>
                  <a:gd name="connsiteX1" fmla="*/ 0 w 0"/>
                  <a:gd name="connsiteY1" fmla="*/ 0 h 0"/>
                  <a:gd name="connsiteX2" fmla="*/ 0 w 0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Freeform 92"/>
              <p:cNvSpPr/>
              <p:nvPr/>
            </p:nvSpPr>
            <p:spPr>
              <a:xfrm>
                <a:off x="3437083" y="6165726"/>
                <a:ext cx="6350" cy="355600"/>
              </a:xfrm>
              <a:custGeom>
                <a:avLst/>
                <a:gdLst>
                  <a:gd name="connsiteX0" fmla="*/ 6350 w 6350"/>
                  <a:gd name="connsiteY0" fmla="*/ 0 h 355600"/>
                  <a:gd name="connsiteX1" fmla="*/ 6350 w 6350"/>
                  <a:gd name="connsiteY1" fmla="*/ 0 h 355600"/>
                  <a:gd name="connsiteX2" fmla="*/ 0 w 6350"/>
                  <a:gd name="connsiteY2" fmla="*/ 57150 h 355600"/>
                  <a:gd name="connsiteX3" fmla="*/ 6350 w 6350"/>
                  <a:gd name="connsiteY3" fmla="*/ 355600 h 355600"/>
                  <a:gd name="connsiteX4" fmla="*/ 6350 w 6350"/>
                  <a:gd name="connsiteY4" fmla="*/ 355600 h 35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0" h="355600">
                    <a:moveTo>
                      <a:pt x="6350" y="0"/>
                    </a:moveTo>
                    <a:lnTo>
                      <a:pt x="6350" y="0"/>
                    </a:lnTo>
                    <a:cubicBezTo>
                      <a:pt x="4233" y="19050"/>
                      <a:pt x="0" y="37983"/>
                      <a:pt x="0" y="57150"/>
                    </a:cubicBezTo>
                    <a:cubicBezTo>
                      <a:pt x="0" y="156656"/>
                      <a:pt x="6350" y="256094"/>
                      <a:pt x="6350" y="355600"/>
                    </a:cubicBezTo>
                    <a:lnTo>
                      <a:pt x="6350" y="355600"/>
                    </a:lnTo>
                  </a:path>
                </a:pathLst>
              </a:custGeom>
              <a:grpFill/>
              <a:ln w="12700">
                <a:solidFill>
                  <a:schemeClr val="bg2">
                    <a:lumMod val="25000"/>
                  </a:schemeClr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Freeform 93"/>
              <p:cNvSpPr/>
              <p:nvPr/>
            </p:nvSpPr>
            <p:spPr>
              <a:xfrm>
                <a:off x="3341833" y="5968258"/>
                <a:ext cx="158750" cy="19668"/>
              </a:xfrm>
              <a:custGeom>
                <a:avLst/>
                <a:gdLst>
                  <a:gd name="connsiteX0" fmla="*/ 0 w 158750"/>
                  <a:gd name="connsiteY0" fmla="*/ 19668 h 19668"/>
                  <a:gd name="connsiteX1" fmla="*/ 0 w 158750"/>
                  <a:gd name="connsiteY1" fmla="*/ 19668 h 19668"/>
                  <a:gd name="connsiteX2" fmla="*/ 50800 w 158750"/>
                  <a:gd name="connsiteY2" fmla="*/ 618 h 19668"/>
                  <a:gd name="connsiteX3" fmla="*/ 146050 w 158750"/>
                  <a:gd name="connsiteY3" fmla="*/ 6968 h 19668"/>
                  <a:gd name="connsiteX4" fmla="*/ 158750 w 158750"/>
                  <a:gd name="connsiteY4" fmla="*/ 6968 h 19668"/>
                  <a:gd name="connsiteX5" fmla="*/ 158750 w 158750"/>
                  <a:gd name="connsiteY5" fmla="*/ 6968 h 19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8750" h="19668">
                    <a:moveTo>
                      <a:pt x="0" y="19668"/>
                    </a:moveTo>
                    <a:lnTo>
                      <a:pt x="0" y="19668"/>
                    </a:lnTo>
                    <a:cubicBezTo>
                      <a:pt x="16933" y="13318"/>
                      <a:pt x="32783" y="2185"/>
                      <a:pt x="50800" y="618"/>
                    </a:cubicBezTo>
                    <a:cubicBezTo>
                      <a:pt x="82501" y="-2139"/>
                      <a:pt x="114284" y="5099"/>
                      <a:pt x="146050" y="6968"/>
                    </a:cubicBezTo>
                    <a:cubicBezTo>
                      <a:pt x="150276" y="7217"/>
                      <a:pt x="154517" y="6968"/>
                      <a:pt x="158750" y="6968"/>
                    </a:cubicBezTo>
                    <a:lnTo>
                      <a:pt x="158750" y="6968"/>
                    </a:lnTo>
                  </a:path>
                </a:pathLst>
              </a:custGeom>
              <a:grpFill/>
              <a:ln w="12700">
                <a:solidFill>
                  <a:schemeClr val="bg2">
                    <a:lumMod val="25000"/>
                  </a:schemeClr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Freeform 94"/>
              <p:cNvSpPr/>
              <p:nvPr/>
            </p:nvSpPr>
            <p:spPr>
              <a:xfrm>
                <a:off x="3424383" y="6070476"/>
                <a:ext cx="6350" cy="57150"/>
              </a:xfrm>
              <a:custGeom>
                <a:avLst/>
                <a:gdLst>
                  <a:gd name="connsiteX0" fmla="*/ 0 w 6350"/>
                  <a:gd name="connsiteY0" fmla="*/ 0 h 57150"/>
                  <a:gd name="connsiteX1" fmla="*/ 0 w 6350"/>
                  <a:gd name="connsiteY1" fmla="*/ 0 h 57150"/>
                  <a:gd name="connsiteX2" fmla="*/ 6350 w 6350"/>
                  <a:gd name="connsiteY2" fmla="*/ 57150 h 57150"/>
                  <a:gd name="connsiteX3" fmla="*/ 6350 w 6350"/>
                  <a:gd name="connsiteY3" fmla="*/ 5715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50" h="57150">
                    <a:moveTo>
                      <a:pt x="0" y="0"/>
                    </a:moveTo>
                    <a:lnTo>
                      <a:pt x="0" y="0"/>
                    </a:lnTo>
                    <a:lnTo>
                      <a:pt x="6350" y="57150"/>
                    </a:lnTo>
                    <a:lnTo>
                      <a:pt x="6350" y="57150"/>
                    </a:lnTo>
                  </a:path>
                </a:pathLst>
              </a:custGeom>
              <a:grpFill/>
              <a:ln w="12700">
                <a:solidFill>
                  <a:schemeClr val="bg2">
                    <a:lumMod val="25000"/>
                  </a:schemeClr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6" name="Group 95"/>
            <p:cNvGrpSpPr/>
            <p:nvPr/>
          </p:nvGrpSpPr>
          <p:grpSpPr>
            <a:xfrm>
              <a:off x="3913649" y="5366798"/>
              <a:ext cx="692917" cy="1325168"/>
              <a:chOff x="2830602" y="2650269"/>
              <a:chExt cx="692917" cy="1325168"/>
            </a:xfrm>
          </p:grpSpPr>
          <p:pic>
            <p:nvPicPr>
              <p:cNvPr id="97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4176735">
                <a:off x="3144901" y="3596818"/>
                <a:ext cx="323850" cy="4333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98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4270756">
                <a:off x="2913903" y="3373645"/>
                <a:ext cx="323850" cy="4333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99" name="Picture 5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681261">
                <a:off x="2885371" y="2595500"/>
                <a:ext cx="323850" cy="4333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0" name="Picture 6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3179404">
                <a:off x="2952391" y="3034335"/>
                <a:ext cx="323850" cy="4333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102" name="Picture 101" descr="Jeanne pupae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09742">
              <a:off x="2277998" y="5286037"/>
              <a:ext cx="595696" cy="1080970"/>
            </a:xfrm>
            <a:prstGeom prst="rect">
              <a:avLst/>
            </a:prstGeom>
          </p:spPr>
        </p:pic>
        <p:grpSp>
          <p:nvGrpSpPr>
            <p:cNvPr id="119" name="Group 118"/>
            <p:cNvGrpSpPr/>
            <p:nvPr/>
          </p:nvGrpSpPr>
          <p:grpSpPr>
            <a:xfrm rot="20220285">
              <a:off x="1359417" y="4787289"/>
              <a:ext cx="812405" cy="1260548"/>
              <a:chOff x="3214833" y="5873626"/>
              <a:chExt cx="444500" cy="673102"/>
            </a:xfrm>
            <a:gradFill flip="none" rotWithShape="1">
              <a:gsLst>
                <a:gs pos="0">
                  <a:srgbClr val="CDBA5B"/>
                </a:gs>
                <a:gs pos="28000">
                  <a:srgbClr val="C4AA2A"/>
                </a:gs>
                <a:gs pos="58000">
                  <a:srgbClr val="C28738"/>
                </a:gs>
                <a:gs pos="83000">
                  <a:srgbClr val="E6D78A"/>
                </a:gs>
                <a:gs pos="92000">
                  <a:srgbClr val="C7AC4C"/>
                </a:gs>
                <a:gs pos="34000">
                  <a:srgbClr val="C8A132"/>
                </a:gs>
              </a:gsLst>
              <a:path path="circle">
                <a:fillToRect l="100000" t="100000"/>
              </a:path>
              <a:tileRect r="-100000" b="-100000"/>
            </a:gradFill>
          </p:grpSpPr>
          <p:sp>
            <p:nvSpPr>
              <p:cNvPr id="120" name="Freeform 119"/>
              <p:cNvSpPr/>
              <p:nvPr/>
            </p:nvSpPr>
            <p:spPr>
              <a:xfrm>
                <a:off x="3310083" y="6146676"/>
                <a:ext cx="274335" cy="400052"/>
              </a:xfrm>
              <a:custGeom>
                <a:avLst/>
                <a:gdLst>
                  <a:gd name="connsiteX0" fmla="*/ 0 w 274335"/>
                  <a:gd name="connsiteY0" fmla="*/ 25400 h 400052"/>
                  <a:gd name="connsiteX1" fmla="*/ 0 w 274335"/>
                  <a:gd name="connsiteY1" fmla="*/ 25400 h 400052"/>
                  <a:gd name="connsiteX2" fmla="*/ 6350 w 274335"/>
                  <a:gd name="connsiteY2" fmla="*/ 273050 h 400052"/>
                  <a:gd name="connsiteX3" fmla="*/ 12700 w 274335"/>
                  <a:gd name="connsiteY3" fmla="*/ 298450 h 400052"/>
                  <a:gd name="connsiteX4" fmla="*/ 25400 w 274335"/>
                  <a:gd name="connsiteY4" fmla="*/ 355600 h 400052"/>
                  <a:gd name="connsiteX5" fmla="*/ 44450 w 274335"/>
                  <a:gd name="connsiteY5" fmla="*/ 374650 h 400052"/>
                  <a:gd name="connsiteX6" fmla="*/ 82550 w 274335"/>
                  <a:gd name="connsiteY6" fmla="*/ 400050 h 400052"/>
                  <a:gd name="connsiteX7" fmla="*/ 203200 w 274335"/>
                  <a:gd name="connsiteY7" fmla="*/ 387350 h 400052"/>
                  <a:gd name="connsiteX8" fmla="*/ 222250 w 274335"/>
                  <a:gd name="connsiteY8" fmla="*/ 374650 h 400052"/>
                  <a:gd name="connsiteX9" fmla="*/ 241300 w 274335"/>
                  <a:gd name="connsiteY9" fmla="*/ 336550 h 400052"/>
                  <a:gd name="connsiteX10" fmla="*/ 260350 w 274335"/>
                  <a:gd name="connsiteY10" fmla="*/ 298450 h 400052"/>
                  <a:gd name="connsiteX11" fmla="*/ 266700 w 274335"/>
                  <a:gd name="connsiteY11" fmla="*/ 254000 h 400052"/>
                  <a:gd name="connsiteX12" fmla="*/ 266700 w 274335"/>
                  <a:gd name="connsiteY12" fmla="*/ 31750 h 400052"/>
                  <a:gd name="connsiteX13" fmla="*/ 247650 w 274335"/>
                  <a:gd name="connsiteY13" fmla="*/ 19050 h 400052"/>
                  <a:gd name="connsiteX14" fmla="*/ 165100 w 274335"/>
                  <a:gd name="connsiteY14" fmla="*/ 0 h 400052"/>
                  <a:gd name="connsiteX15" fmla="*/ 31750 w 274335"/>
                  <a:gd name="connsiteY15" fmla="*/ 6350 h 400052"/>
                  <a:gd name="connsiteX16" fmla="*/ 0 w 274335"/>
                  <a:gd name="connsiteY16" fmla="*/ 25400 h 400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4335" h="400052">
                    <a:moveTo>
                      <a:pt x="0" y="25400"/>
                    </a:moveTo>
                    <a:lnTo>
                      <a:pt x="0" y="25400"/>
                    </a:lnTo>
                    <a:cubicBezTo>
                      <a:pt x="2117" y="107950"/>
                      <a:pt x="2513" y="190562"/>
                      <a:pt x="6350" y="273050"/>
                    </a:cubicBezTo>
                    <a:cubicBezTo>
                      <a:pt x="6755" y="281768"/>
                      <a:pt x="10988" y="289892"/>
                      <a:pt x="12700" y="298450"/>
                    </a:cubicBezTo>
                    <a:cubicBezTo>
                      <a:pt x="13688" y="303389"/>
                      <a:pt x="18338" y="345007"/>
                      <a:pt x="25400" y="355600"/>
                    </a:cubicBezTo>
                    <a:cubicBezTo>
                      <a:pt x="30381" y="363072"/>
                      <a:pt x="37361" y="369137"/>
                      <a:pt x="44450" y="374650"/>
                    </a:cubicBezTo>
                    <a:cubicBezTo>
                      <a:pt x="56498" y="384021"/>
                      <a:pt x="82550" y="400050"/>
                      <a:pt x="82550" y="400050"/>
                    </a:cubicBezTo>
                    <a:cubicBezTo>
                      <a:pt x="91871" y="399467"/>
                      <a:pt x="171479" y="403210"/>
                      <a:pt x="203200" y="387350"/>
                    </a:cubicBezTo>
                    <a:cubicBezTo>
                      <a:pt x="210026" y="383937"/>
                      <a:pt x="215900" y="378883"/>
                      <a:pt x="222250" y="374650"/>
                    </a:cubicBezTo>
                    <a:cubicBezTo>
                      <a:pt x="258646" y="320055"/>
                      <a:pt x="215010" y="389130"/>
                      <a:pt x="241300" y="336550"/>
                    </a:cubicBezTo>
                    <a:cubicBezTo>
                      <a:pt x="265919" y="287311"/>
                      <a:pt x="244389" y="346333"/>
                      <a:pt x="260350" y="298450"/>
                    </a:cubicBezTo>
                    <a:cubicBezTo>
                      <a:pt x="262467" y="283633"/>
                      <a:pt x="265133" y="268885"/>
                      <a:pt x="266700" y="254000"/>
                    </a:cubicBezTo>
                    <a:cubicBezTo>
                      <a:pt x="274599" y="178960"/>
                      <a:pt x="278933" y="108204"/>
                      <a:pt x="266700" y="31750"/>
                    </a:cubicBezTo>
                    <a:cubicBezTo>
                      <a:pt x="265494" y="24214"/>
                      <a:pt x="254624" y="22150"/>
                      <a:pt x="247650" y="19050"/>
                    </a:cubicBezTo>
                    <a:cubicBezTo>
                      <a:pt x="214619" y="4370"/>
                      <a:pt x="201260" y="5166"/>
                      <a:pt x="165100" y="0"/>
                    </a:cubicBezTo>
                    <a:cubicBezTo>
                      <a:pt x="120650" y="2117"/>
                      <a:pt x="75907" y="830"/>
                      <a:pt x="31750" y="6350"/>
                    </a:cubicBezTo>
                    <a:cubicBezTo>
                      <a:pt x="10939" y="8951"/>
                      <a:pt x="5292" y="22225"/>
                      <a:pt x="0" y="25400"/>
                    </a:cubicBezTo>
                    <a:close/>
                  </a:path>
                </a:pathLst>
              </a:custGeom>
              <a:grp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Freeform 120"/>
              <p:cNvSpPr/>
              <p:nvPr/>
            </p:nvSpPr>
            <p:spPr>
              <a:xfrm>
                <a:off x="3298062" y="5937126"/>
                <a:ext cx="260342" cy="222250"/>
              </a:xfrm>
              <a:custGeom>
                <a:avLst/>
                <a:gdLst>
                  <a:gd name="connsiteX0" fmla="*/ 62821 w 260342"/>
                  <a:gd name="connsiteY0" fmla="*/ 6350 h 222250"/>
                  <a:gd name="connsiteX1" fmla="*/ 62821 w 260342"/>
                  <a:gd name="connsiteY1" fmla="*/ 6350 h 222250"/>
                  <a:gd name="connsiteX2" fmla="*/ 119971 w 260342"/>
                  <a:gd name="connsiteY2" fmla="*/ 0 h 222250"/>
                  <a:gd name="connsiteX3" fmla="*/ 164421 w 260342"/>
                  <a:gd name="connsiteY3" fmla="*/ 6350 h 222250"/>
                  <a:gd name="connsiteX4" fmla="*/ 196171 w 260342"/>
                  <a:gd name="connsiteY4" fmla="*/ 19050 h 222250"/>
                  <a:gd name="connsiteX5" fmla="*/ 215221 w 260342"/>
                  <a:gd name="connsiteY5" fmla="*/ 25400 h 222250"/>
                  <a:gd name="connsiteX6" fmla="*/ 227921 w 260342"/>
                  <a:gd name="connsiteY6" fmla="*/ 63500 h 222250"/>
                  <a:gd name="connsiteX7" fmla="*/ 240621 w 260342"/>
                  <a:gd name="connsiteY7" fmla="*/ 82550 h 222250"/>
                  <a:gd name="connsiteX8" fmla="*/ 259671 w 260342"/>
                  <a:gd name="connsiteY8" fmla="*/ 158750 h 222250"/>
                  <a:gd name="connsiteX9" fmla="*/ 253321 w 260342"/>
                  <a:gd name="connsiteY9" fmla="*/ 203200 h 222250"/>
                  <a:gd name="connsiteX10" fmla="*/ 177121 w 260342"/>
                  <a:gd name="connsiteY10" fmla="*/ 215900 h 222250"/>
                  <a:gd name="connsiteX11" fmla="*/ 158071 w 260342"/>
                  <a:gd name="connsiteY11" fmla="*/ 222250 h 222250"/>
                  <a:gd name="connsiteX12" fmla="*/ 81871 w 260342"/>
                  <a:gd name="connsiteY12" fmla="*/ 215900 h 222250"/>
                  <a:gd name="connsiteX13" fmla="*/ 62821 w 260342"/>
                  <a:gd name="connsiteY13" fmla="*/ 209550 h 222250"/>
                  <a:gd name="connsiteX14" fmla="*/ 18371 w 260342"/>
                  <a:gd name="connsiteY14" fmla="*/ 196850 h 222250"/>
                  <a:gd name="connsiteX15" fmla="*/ 12021 w 260342"/>
                  <a:gd name="connsiteY15" fmla="*/ 107950 h 222250"/>
                  <a:gd name="connsiteX16" fmla="*/ 37421 w 260342"/>
                  <a:gd name="connsiteY16" fmla="*/ 69850 h 222250"/>
                  <a:gd name="connsiteX17" fmla="*/ 62821 w 260342"/>
                  <a:gd name="connsiteY17" fmla="*/ 44450 h 222250"/>
                  <a:gd name="connsiteX18" fmla="*/ 62821 w 260342"/>
                  <a:gd name="connsiteY18" fmla="*/ 6350 h 222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60342" h="222250">
                    <a:moveTo>
                      <a:pt x="62821" y="6350"/>
                    </a:moveTo>
                    <a:lnTo>
                      <a:pt x="62821" y="6350"/>
                    </a:lnTo>
                    <a:cubicBezTo>
                      <a:pt x="81871" y="4233"/>
                      <a:pt x="100804" y="0"/>
                      <a:pt x="119971" y="0"/>
                    </a:cubicBezTo>
                    <a:cubicBezTo>
                      <a:pt x="134938" y="0"/>
                      <a:pt x="149901" y="2720"/>
                      <a:pt x="164421" y="6350"/>
                    </a:cubicBezTo>
                    <a:cubicBezTo>
                      <a:pt x="175479" y="9115"/>
                      <a:pt x="185498" y="15048"/>
                      <a:pt x="196171" y="19050"/>
                    </a:cubicBezTo>
                    <a:cubicBezTo>
                      <a:pt x="202438" y="21400"/>
                      <a:pt x="208871" y="23283"/>
                      <a:pt x="215221" y="25400"/>
                    </a:cubicBezTo>
                    <a:cubicBezTo>
                      <a:pt x="219454" y="38100"/>
                      <a:pt x="220495" y="52361"/>
                      <a:pt x="227921" y="63500"/>
                    </a:cubicBezTo>
                    <a:cubicBezTo>
                      <a:pt x="232154" y="69850"/>
                      <a:pt x="237521" y="75576"/>
                      <a:pt x="240621" y="82550"/>
                    </a:cubicBezTo>
                    <a:cubicBezTo>
                      <a:pt x="254038" y="112739"/>
                      <a:pt x="254346" y="126802"/>
                      <a:pt x="259671" y="158750"/>
                    </a:cubicBezTo>
                    <a:cubicBezTo>
                      <a:pt x="257554" y="173567"/>
                      <a:pt x="265627" y="194681"/>
                      <a:pt x="253321" y="203200"/>
                    </a:cubicBezTo>
                    <a:cubicBezTo>
                      <a:pt x="232149" y="217857"/>
                      <a:pt x="201550" y="207757"/>
                      <a:pt x="177121" y="215900"/>
                    </a:cubicBezTo>
                    <a:lnTo>
                      <a:pt x="158071" y="222250"/>
                    </a:lnTo>
                    <a:cubicBezTo>
                      <a:pt x="132671" y="220133"/>
                      <a:pt x="107135" y="219269"/>
                      <a:pt x="81871" y="215900"/>
                    </a:cubicBezTo>
                    <a:cubicBezTo>
                      <a:pt x="75236" y="215015"/>
                      <a:pt x="69232" y="211473"/>
                      <a:pt x="62821" y="209550"/>
                    </a:cubicBezTo>
                    <a:cubicBezTo>
                      <a:pt x="48061" y="205122"/>
                      <a:pt x="33188" y="201083"/>
                      <a:pt x="18371" y="196850"/>
                    </a:cubicBezTo>
                    <a:cubicBezTo>
                      <a:pt x="-3733" y="163694"/>
                      <a:pt x="-5941" y="169019"/>
                      <a:pt x="12021" y="107950"/>
                    </a:cubicBezTo>
                    <a:cubicBezTo>
                      <a:pt x="16328" y="93307"/>
                      <a:pt x="32594" y="84330"/>
                      <a:pt x="37421" y="69850"/>
                    </a:cubicBezTo>
                    <a:cubicBezTo>
                      <a:pt x="45888" y="44450"/>
                      <a:pt x="37421" y="52917"/>
                      <a:pt x="62821" y="44450"/>
                    </a:cubicBezTo>
                    <a:cubicBezTo>
                      <a:pt x="69586" y="10624"/>
                      <a:pt x="62821" y="12700"/>
                      <a:pt x="62821" y="6350"/>
                    </a:cubicBezTo>
                    <a:close/>
                  </a:path>
                </a:pathLst>
              </a:custGeom>
              <a:grp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Freeform 124"/>
              <p:cNvSpPr/>
              <p:nvPr/>
            </p:nvSpPr>
            <p:spPr>
              <a:xfrm>
                <a:off x="3506933" y="5879976"/>
                <a:ext cx="69850" cy="82550"/>
              </a:xfrm>
              <a:custGeom>
                <a:avLst/>
                <a:gdLst>
                  <a:gd name="connsiteX0" fmla="*/ 0 w 69850"/>
                  <a:gd name="connsiteY0" fmla="*/ 82550 h 82550"/>
                  <a:gd name="connsiteX1" fmla="*/ 0 w 69850"/>
                  <a:gd name="connsiteY1" fmla="*/ 82550 h 82550"/>
                  <a:gd name="connsiteX2" fmla="*/ 50800 w 69850"/>
                  <a:gd name="connsiteY2" fmla="*/ 57150 h 82550"/>
                  <a:gd name="connsiteX3" fmla="*/ 57150 w 69850"/>
                  <a:gd name="connsiteY3" fmla="*/ 38100 h 82550"/>
                  <a:gd name="connsiteX4" fmla="*/ 69850 w 69850"/>
                  <a:gd name="connsiteY4" fmla="*/ 19050 h 82550"/>
                  <a:gd name="connsiteX5" fmla="*/ 57150 w 69850"/>
                  <a:gd name="connsiteY5" fmla="*/ 0 h 82550"/>
                  <a:gd name="connsiteX6" fmla="*/ 44450 w 69850"/>
                  <a:gd name="connsiteY6" fmla="*/ 25400 h 82550"/>
                  <a:gd name="connsiteX7" fmla="*/ 44450 w 69850"/>
                  <a:gd name="connsiteY7" fmla="*/ 25400 h 82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9850" h="82550">
                    <a:moveTo>
                      <a:pt x="0" y="82550"/>
                    </a:moveTo>
                    <a:lnTo>
                      <a:pt x="0" y="82550"/>
                    </a:lnTo>
                    <a:cubicBezTo>
                      <a:pt x="16933" y="74083"/>
                      <a:pt x="35856" y="68773"/>
                      <a:pt x="50800" y="57150"/>
                    </a:cubicBezTo>
                    <a:cubicBezTo>
                      <a:pt x="56084" y="53041"/>
                      <a:pt x="54157" y="44087"/>
                      <a:pt x="57150" y="38100"/>
                    </a:cubicBezTo>
                    <a:cubicBezTo>
                      <a:pt x="60563" y="31274"/>
                      <a:pt x="65617" y="25400"/>
                      <a:pt x="69850" y="19050"/>
                    </a:cubicBezTo>
                    <a:cubicBezTo>
                      <a:pt x="65617" y="12700"/>
                      <a:pt x="64782" y="0"/>
                      <a:pt x="57150" y="0"/>
                    </a:cubicBezTo>
                    <a:cubicBezTo>
                      <a:pt x="43276" y="0"/>
                      <a:pt x="44450" y="17190"/>
                      <a:pt x="44450" y="25400"/>
                    </a:cubicBezTo>
                    <a:lnTo>
                      <a:pt x="44450" y="25400"/>
                    </a:lnTo>
                  </a:path>
                </a:pathLst>
              </a:custGeom>
              <a:grp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Freeform 125"/>
              <p:cNvSpPr/>
              <p:nvPr/>
            </p:nvSpPr>
            <p:spPr>
              <a:xfrm>
                <a:off x="3303189" y="5873626"/>
                <a:ext cx="57694" cy="76200"/>
              </a:xfrm>
              <a:custGeom>
                <a:avLst/>
                <a:gdLst>
                  <a:gd name="connsiteX0" fmla="*/ 57694 w 57694"/>
                  <a:gd name="connsiteY0" fmla="*/ 76200 h 76200"/>
                  <a:gd name="connsiteX1" fmla="*/ 57694 w 57694"/>
                  <a:gd name="connsiteY1" fmla="*/ 76200 h 76200"/>
                  <a:gd name="connsiteX2" fmla="*/ 19594 w 57694"/>
                  <a:gd name="connsiteY2" fmla="*/ 31750 h 76200"/>
                  <a:gd name="connsiteX3" fmla="*/ 544 w 57694"/>
                  <a:gd name="connsiteY3" fmla="*/ 19050 h 76200"/>
                  <a:gd name="connsiteX4" fmla="*/ 6894 w 57694"/>
                  <a:gd name="connsiteY4" fmla="*/ 0 h 76200"/>
                  <a:gd name="connsiteX5" fmla="*/ 19594 w 57694"/>
                  <a:gd name="connsiteY5" fmla="*/ 19050 h 76200"/>
                  <a:gd name="connsiteX6" fmla="*/ 19594 w 57694"/>
                  <a:gd name="connsiteY6" fmla="*/ 1905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694" h="76200">
                    <a:moveTo>
                      <a:pt x="57694" y="76200"/>
                    </a:moveTo>
                    <a:lnTo>
                      <a:pt x="57694" y="76200"/>
                    </a:lnTo>
                    <a:cubicBezTo>
                      <a:pt x="44994" y="61383"/>
                      <a:pt x="33393" y="45549"/>
                      <a:pt x="19594" y="31750"/>
                    </a:cubicBezTo>
                    <a:cubicBezTo>
                      <a:pt x="14198" y="26354"/>
                      <a:pt x="3378" y="26136"/>
                      <a:pt x="544" y="19050"/>
                    </a:cubicBezTo>
                    <a:cubicBezTo>
                      <a:pt x="-1942" y="12835"/>
                      <a:pt x="4777" y="6350"/>
                      <a:pt x="6894" y="0"/>
                    </a:cubicBezTo>
                    <a:lnTo>
                      <a:pt x="19594" y="19050"/>
                    </a:lnTo>
                    <a:lnTo>
                      <a:pt x="19594" y="19050"/>
                    </a:lnTo>
                  </a:path>
                </a:pathLst>
              </a:custGeom>
              <a:grp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7" name="Freeform 126"/>
              <p:cNvSpPr/>
              <p:nvPr/>
            </p:nvSpPr>
            <p:spPr>
              <a:xfrm>
                <a:off x="3564083" y="6038726"/>
                <a:ext cx="69850" cy="57150"/>
              </a:xfrm>
              <a:custGeom>
                <a:avLst/>
                <a:gdLst>
                  <a:gd name="connsiteX0" fmla="*/ 0 w 69850"/>
                  <a:gd name="connsiteY0" fmla="*/ 57150 h 57150"/>
                  <a:gd name="connsiteX1" fmla="*/ 0 w 69850"/>
                  <a:gd name="connsiteY1" fmla="*/ 57150 h 57150"/>
                  <a:gd name="connsiteX2" fmla="*/ 63500 w 69850"/>
                  <a:gd name="connsiteY2" fmla="*/ 12700 h 57150"/>
                  <a:gd name="connsiteX3" fmla="*/ 69850 w 69850"/>
                  <a:gd name="connsiteY3" fmla="*/ 0 h 57150"/>
                  <a:gd name="connsiteX4" fmla="*/ 69850 w 69850"/>
                  <a:gd name="connsiteY4" fmla="*/ 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850" h="57150">
                    <a:moveTo>
                      <a:pt x="0" y="57150"/>
                    </a:moveTo>
                    <a:lnTo>
                      <a:pt x="0" y="57150"/>
                    </a:lnTo>
                    <a:cubicBezTo>
                      <a:pt x="49404" y="32448"/>
                      <a:pt x="43613" y="45845"/>
                      <a:pt x="63500" y="12700"/>
                    </a:cubicBezTo>
                    <a:cubicBezTo>
                      <a:pt x="65935" y="8641"/>
                      <a:pt x="67733" y="4233"/>
                      <a:pt x="69850" y="0"/>
                    </a:cubicBezTo>
                    <a:lnTo>
                      <a:pt x="69850" y="0"/>
                    </a:lnTo>
                  </a:path>
                </a:pathLst>
              </a:custGeom>
              <a:grp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8" name="Freeform 127"/>
              <p:cNvSpPr/>
              <p:nvPr/>
            </p:nvSpPr>
            <p:spPr>
              <a:xfrm>
                <a:off x="3233878" y="6006976"/>
                <a:ext cx="63505" cy="76200"/>
              </a:xfrm>
              <a:custGeom>
                <a:avLst/>
                <a:gdLst>
                  <a:gd name="connsiteX0" fmla="*/ 31755 w 31755"/>
                  <a:gd name="connsiteY0" fmla="*/ 50800 h 50800"/>
                  <a:gd name="connsiteX1" fmla="*/ 31755 w 31755"/>
                  <a:gd name="connsiteY1" fmla="*/ 50800 h 50800"/>
                  <a:gd name="connsiteX2" fmla="*/ 5 w 31755"/>
                  <a:gd name="connsiteY2" fmla="*/ 0 h 50800"/>
                  <a:gd name="connsiteX3" fmla="*/ 5 w 31755"/>
                  <a:gd name="connsiteY3" fmla="*/ 0 h 5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5" h="50800">
                    <a:moveTo>
                      <a:pt x="31755" y="50800"/>
                    </a:moveTo>
                    <a:lnTo>
                      <a:pt x="31755" y="50800"/>
                    </a:lnTo>
                    <a:cubicBezTo>
                      <a:pt x="-1225" y="4628"/>
                      <a:pt x="5" y="24558"/>
                      <a:pt x="5" y="0"/>
                    </a:cubicBezTo>
                    <a:lnTo>
                      <a:pt x="5" y="0"/>
                    </a:lnTo>
                  </a:path>
                </a:pathLst>
              </a:custGeom>
              <a:grp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9" name="Freeform 128"/>
              <p:cNvSpPr/>
              <p:nvPr/>
            </p:nvSpPr>
            <p:spPr>
              <a:xfrm>
                <a:off x="3589483" y="6222876"/>
                <a:ext cx="69850" cy="88900"/>
              </a:xfrm>
              <a:custGeom>
                <a:avLst/>
                <a:gdLst>
                  <a:gd name="connsiteX0" fmla="*/ 0 w 69850"/>
                  <a:gd name="connsiteY0" fmla="*/ 0 h 88900"/>
                  <a:gd name="connsiteX1" fmla="*/ 0 w 69850"/>
                  <a:gd name="connsiteY1" fmla="*/ 0 h 88900"/>
                  <a:gd name="connsiteX2" fmla="*/ 57150 w 69850"/>
                  <a:gd name="connsiteY2" fmla="*/ 50800 h 88900"/>
                  <a:gd name="connsiteX3" fmla="*/ 69850 w 69850"/>
                  <a:gd name="connsiteY3" fmla="*/ 88900 h 88900"/>
                  <a:gd name="connsiteX4" fmla="*/ 69850 w 69850"/>
                  <a:gd name="connsiteY4" fmla="*/ 88900 h 8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850" h="88900">
                    <a:moveTo>
                      <a:pt x="0" y="0"/>
                    </a:moveTo>
                    <a:lnTo>
                      <a:pt x="0" y="0"/>
                    </a:lnTo>
                    <a:cubicBezTo>
                      <a:pt x="24094" y="17210"/>
                      <a:pt x="45485" y="24553"/>
                      <a:pt x="57150" y="50800"/>
                    </a:cubicBezTo>
                    <a:cubicBezTo>
                      <a:pt x="62587" y="63033"/>
                      <a:pt x="69850" y="88900"/>
                      <a:pt x="69850" y="88900"/>
                    </a:cubicBezTo>
                    <a:lnTo>
                      <a:pt x="69850" y="88900"/>
                    </a:lnTo>
                  </a:path>
                </a:pathLst>
              </a:custGeom>
              <a:grp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0" name="Freeform 129"/>
              <p:cNvSpPr/>
              <p:nvPr/>
            </p:nvSpPr>
            <p:spPr>
              <a:xfrm>
                <a:off x="3214833" y="6222876"/>
                <a:ext cx="88900" cy="44450"/>
              </a:xfrm>
              <a:custGeom>
                <a:avLst/>
                <a:gdLst>
                  <a:gd name="connsiteX0" fmla="*/ 88900 w 88900"/>
                  <a:gd name="connsiteY0" fmla="*/ 0 h 44450"/>
                  <a:gd name="connsiteX1" fmla="*/ 88900 w 88900"/>
                  <a:gd name="connsiteY1" fmla="*/ 0 h 44450"/>
                  <a:gd name="connsiteX2" fmla="*/ 31750 w 88900"/>
                  <a:gd name="connsiteY2" fmla="*/ 19050 h 44450"/>
                  <a:gd name="connsiteX3" fmla="*/ 19050 w 88900"/>
                  <a:gd name="connsiteY3" fmla="*/ 38100 h 44450"/>
                  <a:gd name="connsiteX4" fmla="*/ 0 w 88900"/>
                  <a:gd name="connsiteY4" fmla="*/ 44450 h 44450"/>
                  <a:gd name="connsiteX5" fmla="*/ 0 w 88900"/>
                  <a:gd name="connsiteY5" fmla="*/ 44450 h 4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00" h="44450">
                    <a:moveTo>
                      <a:pt x="88900" y="0"/>
                    </a:moveTo>
                    <a:lnTo>
                      <a:pt x="88900" y="0"/>
                    </a:lnTo>
                    <a:cubicBezTo>
                      <a:pt x="69850" y="6350"/>
                      <a:pt x="49379" y="9434"/>
                      <a:pt x="31750" y="19050"/>
                    </a:cubicBezTo>
                    <a:cubicBezTo>
                      <a:pt x="25050" y="22704"/>
                      <a:pt x="25009" y="33332"/>
                      <a:pt x="19050" y="38100"/>
                    </a:cubicBezTo>
                    <a:cubicBezTo>
                      <a:pt x="13823" y="42281"/>
                      <a:pt x="0" y="44450"/>
                      <a:pt x="0" y="44450"/>
                    </a:cubicBezTo>
                    <a:lnTo>
                      <a:pt x="0" y="44450"/>
                    </a:lnTo>
                  </a:path>
                </a:pathLst>
              </a:custGeom>
              <a:grp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Freeform 130"/>
              <p:cNvSpPr/>
              <p:nvPr/>
            </p:nvSpPr>
            <p:spPr>
              <a:xfrm>
                <a:off x="3589483" y="6349876"/>
                <a:ext cx="50800" cy="114300"/>
              </a:xfrm>
              <a:custGeom>
                <a:avLst/>
                <a:gdLst>
                  <a:gd name="connsiteX0" fmla="*/ 0 w 50800"/>
                  <a:gd name="connsiteY0" fmla="*/ 0 h 114300"/>
                  <a:gd name="connsiteX1" fmla="*/ 0 w 50800"/>
                  <a:gd name="connsiteY1" fmla="*/ 0 h 114300"/>
                  <a:gd name="connsiteX2" fmla="*/ 50800 w 50800"/>
                  <a:gd name="connsiteY2" fmla="*/ 38100 h 114300"/>
                  <a:gd name="connsiteX3" fmla="*/ 50800 w 50800"/>
                  <a:gd name="connsiteY3" fmla="*/ 38100 h 114300"/>
                  <a:gd name="connsiteX4" fmla="*/ 44450 w 50800"/>
                  <a:gd name="connsiteY4" fmla="*/ 95250 h 114300"/>
                  <a:gd name="connsiteX5" fmla="*/ 38100 w 50800"/>
                  <a:gd name="connsiteY5" fmla="*/ 114300 h 114300"/>
                  <a:gd name="connsiteX6" fmla="*/ 38100 w 50800"/>
                  <a:gd name="connsiteY6" fmla="*/ 114300 h 114300"/>
                  <a:gd name="connsiteX7" fmla="*/ 38100 w 50800"/>
                  <a:gd name="connsiteY7" fmla="*/ 11430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800" h="114300">
                    <a:moveTo>
                      <a:pt x="0" y="0"/>
                    </a:moveTo>
                    <a:lnTo>
                      <a:pt x="0" y="0"/>
                    </a:lnTo>
                    <a:cubicBezTo>
                      <a:pt x="46886" y="33490"/>
                      <a:pt x="31575" y="18875"/>
                      <a:pt x="50800" y="38100"/>
                    </a:cubicBezTo>
                    <a:lnTo>
                      <a:pt x="50800" y="38100"/>
                    </a:lnTo>
                    <a:cubicBezTo>
                      <a:pt x="48683" y="57150"/>
                      <a:pt x="47601" y="76344"/>
                      <a:pt x="44450" y="95250"/>
                    </a:cubicBezTo>
                    <a:cubicBezTo>
                      <a:pt x="43350" y="101852"/>
                      <a:pt x="38100" y="114300"/>
                      <a:pt x="38100" y="114300"/>
                    </a:cubicBezTo>
                    <a:lnTo>
                      <a:pt x="38100" y="114300"/>
                    </a:lnTo>
                    <a:lnTo>
                      <a:pt x="38100" y="114300"/>
                    </a:lnTo>
                  </a:path>
                </a:pathLst>
              </a:custGeom>
              <a:grp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Freeform 131"/>
              <p:cNvSpPr/>
              <p:nvPr/>
            </p:nvSpPr>
            <p:spPr>
              <a:xfrm>
                <a:off x="3221183" y="6368926"/>
                <a:ext cx="88900" cy="88900"/>
              </a:xfrm>
              <a:custGeom>
                <a:avLst/>
                <a:gdLst>
                  <a:gd name="connsiteX0" fmla="*/ 88900 w 88900"/>
                  <a:gd name="connsiteY0" fmla="*/ 0 h 88900"/>
                  <a:gd name="connsiteX1" fmla="*/ 88900 w 88900"/>
                  <a:gd name="connsiteY1" fmla="*/ 0 h 88900"/>
                  <a:gd name="connsiteX2" fmla="*/ 31750 w 88900"/>
                  <a:gd name="connsiteY2" fmla="*/ 6350 h 88900"/>
                  <a:gd name="connsiteX3" fmla="*/ 25400 w 88900"/>
                  <a:gd name="connsiteY3" fmla="*/ 25400 h 88900"/>
                  <a:gd name="connsiteX4" fmla="*/ 25400 w 88900"/>
                  <a:gd name="connsiteY4" fmla="*/ 25400 h 88900"/>
                  <a:gd name="connsiteX5" fmla="*/ 0 w 88900"/>
                  <a:gd name="connsiteY5" fmla="*/ 88900 h 8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00" h="88900">
                    <a:moveTo>
                      <a:pt x="88900" y="0"/>
                    </a:moveTo>
                    <a:lnTo>
                      <a:pt x="88900" y="0"/>
                    </a:lnTo>
                    <a:cubicBezTo>
                      <a:pt x="69850" y="2117"/>
                      <a:pt x="49546" y="-769"/>
                      <a:pt x="31750" y="6350"/>
                    </a:cubicBezTo>
                    <a:cubicBezTo>
                      <a:pt x="25535" y="8836"/>
                      <a:pt x="25400" y="25400"/>
                      <a:pt x="25400" y="25400"/>
                    </a:cubicBezTo>
                    <a:lnTo>
                      <a:pt x="25400" y="25400"/>
                    </a:lnTo>
                    <a:lnTo>
                      <a:pt x="0" y="88900"/>
                    </a:lnTo>
                  </a:path>
                </a:pathLst>
              </a:custGeom>
              <a:grp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Freeform 132"/>
              <p:cNvSpPr/>
              <p:nvPr/>
            </p:nvSpPr>
            <p:spPr>
              <a:xfrm>
                <a:off x="3240233" y="6241926"/>
                <a:ext cx="0" cy="0"/>
              </a:xfrm>
              <a:custGeom>
                <a:avLst/>
                <a:gdLst>
                  <a:gd name="connsiteX0" fmla="*/ 0 w 0"/>
                  <a:gd name="connsiteY0" fmla="*/ 0 h 0"/>
                  <a:gd name="connsiteX1" fmla="*/ 0 w 0"/>
                  <a:gd name="connsiteY1" fmla="*/ 0 h 0"/>
                  <a:gd name="connsiteX2" fmla="*/ 0 w 0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Freeform 133"/>
              <p:cNvSpPr/>
              <p:nvPr/>
            </p:nvSpPr>
            <p:spPr>
              <a:xfrm>
                <a:off x="3437083" y="6165726"/>
                <a:ext cx="6350" cy="355600"/>
              </a:xfrm>
              <a:custGeom>
                <a:avLst/>
                <a:gdLst>
                  <a:gd name="connsiteX0" fmla="*/ 6350 w 6350"/>
                  <a:gd name="connsiteY0" fmla="*/ 0 h 355600"/>
                  <a:gd name="connsiteX1" fmla="*/ 6350 w 6350"/>
                  <a:gd name="connsiteY1" fmla="*/ 0 h 355600"/>
                  <a:gd name="connsiteX2" fmla="*/ 0 w 6350"/>
                  <a:gd name="connsiteY2" fmla="*/ 57150 h 355600"/>
                  <a:gd name="connsiteX3" fmla="*/ 6350 w 6350"/>
                  <a:gd name="connsiteY3" fmla="*/ 355600 h 355600"/>
                  <a:gd name="connsiteX4" fmla="*/ 6350 w 6350"/>
                  <a:gd name="connsiteY4" fmla="*/ 355600 h 35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0" h="355600">
                    <a:moveTo>
                      <a:pt x="6350" y="0"/>
                    </a:moveTo>
                    <a:lnTo>
                      <a:pt x="6350" y="0"/>
                    </a:lnTo>
                    <a:cubicBezTo>
                      <a:pt x="4233" y="19050"/>
                      <a:pt x="0" y="37983"/>
                      <a:pt x="0" y="57150"/>
                    </a:cubicBezTo>
                    <a:cubicBezTo>
                      <a:pt x="0" y="156656"/>
                      <a:pt x="6350" y="256094"/>
                      <a:pt x="6350" y="355600"/>
                    </a:cubicBezTo>
                    <a:lnTo>
                      <a:pt x="6350" y="355600"/>
                    </a:lnTo>
                  </a:path>
                </a:pathLst>
              </a:custGeom>
              <a:grpFill/>
              <a:ln w="12700">
                <a:solidFill>
                  <a:schemeClr val="bg2">
                    <a:lumMod val="25000"/>
                  </a:schemeClr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Freeform 134"/>
              <p:cNvSpPr/>
              <p:nvPr/>
            </p:nvSpPr>
            <p:spPr>
              <a:xfrm>
                <a:off x="3341833" y="5968258"/>
                <a:ext cx="158750" cy="19668"/>
              </a:xfrm>
              <a:custGeom>
                <a:avLst/>
                <a:gdLst>
                  <a:gd name="connsiteX0" fmla="*/ 0 w 158750"/>
                  <a:gd name="connsiteY0" fmla="*/ 19668 h 19668"/>
                  <a:gd name="connsiteX1" fmla="*/ 0 w 158750"/>
                  <a:gd name="connsiteY1" fmla="*/ 19668 h 19668"/>
                  <a:gd name="connsiteX2" fmla="*/ 50800 w 158750"/>
                  <a:gd name="connsiteY2" fmla="*/ 618 h 19668"/>
                  <a:gd name="connsiteX3" fmla="*/ 146050 w 158750"/>
                  <a:gd name="connsiteY3" fmla="*/ 6968 h 19668"/>
                  <a:gd name="connsiteX4" fmla="*/ 158750 w 158750"/>
                  <a:gd name="connsiteY4" fmla="*/ 6968 h 19668"/>
                  <a:gd name="connsiteX5" fmla="*/ 158750 w 158750"/>
                  <a:gd name="connsiteY5" fmla="*/ 6968 h 19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8750" h="19668">
                    <a:moveTo>
                      <a:pt x="0" y="19668"/>
                    </a:moveTo>
                    <a:lnTo>
                      <a:pt x="0" y="19668"/>
                    </a:lnTo>
                    <a:cubicBezTo>
                      <a:pt x="16933" y="13318"/>
                      <a:pt x="32783" y="2185"/>
                      <a:pt x="50800" y="618"/>
                    </a:cubicBezTo>
                    <a:cubicBezTo>
                      <a:pt x="82501" y="-2139"/>
                      <a:pt x="114284" y="5099"/>
                      <a:pt x="146050" y="6968"/>
                    </a:cubicBezTo>
                    <a:cubicBezTo>
                      <a:pt x="150276" y="7217"/>
                      <a:pt x="154517" y="6968"/>
                      <a:pt x="158750" y="6968"/>
                    </a:cubicBezTo>
                    <a:lnTo>
                      <a:pt x="158750" y="6968"/>
                    </a:lnTo>
                  </a:path>
                </a:pathLst>
              </a:custGeom>
              <a:grpFill/>
              <a:ln w="12700">
                <a:solidFill>
                  <a:schemeClr val="bg2">
                    <a:lumMod val="25000"/>
                  </a:schemeClr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Freeform 135"/>
              <p:cNvSpPr/>
              <p:nvPr/>
            </p:nvSpPr>
            <p:spPr>
              <a:xfrm>
                <a:off x="3424383" y="6070476"/>
                <a:ext cx="6350" cy="57150"/>
              </a:xfrm>
              <a:custGeom>
                <a:avLst/>
                <a:gdLst>
                  <a:gd name="connsiteX0" fmla="*/ 0 w 6350"/>
                  <a:gd name="connsiteY0" fmla="*/ 0 h 57150"/>
                  <a:gd name="connsiteX1" fmla="*/ 0 w 6350"/>
                  <a:gd name="connsiteY1" fmla="*/ 0 h 57150"/>
                  <a:gd name="connsiteX2" fmla="*/ 6350 w 6350"/>
                  <a:gd name="connsiteY2" fmla="*/ 57150 h 57150"/>
                  <a:gd name="connsiteX3" fmla="*/ 6350 w 6350"/>
                  <a:gd name="connsiteY3" fmla="*/ 5715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50" h="57150">
                    <a:moveTo>
                      <a:pt x="0" y="0"/>
                    </a:moveTo>
                    <a:lnTo>
                      <a:pt x="0" y="0"/>
                    </a:lnTo>
                    <a:lnTo>
                      <a:pt x="6350" y="57150"/>
                    </a:lnTo>
                    <a:lnTo>
                      <a:pt x="6350" y="57150"/>
                    </a:lnTo>
                  </a:path>
                </a:pathLst>
              </a:custGeom>
              <a:grpFill/>
              <a:ln w="12700">
                <a:solidFill>
                  <a:schemeClr val="bg2">
                    <a:lumMod val="25000"/>
                  </a:schemeClr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7" name="Group 136"/>
            <p:cNvGrpSpPr/>
            <p:nvPr/>
          </p:nvGrpSpPr>
          <p:grpSpPr>
            <a:xfrm>
              <a:off x="4831193" y="2806552"/>
              <a:ext cx="1112046" cy="669810"/>
              <a:chOff x="8054980" y="2562139"/>
              <a:chExt cx="704142" cy="437546"/>
            </a:xfrm>
          </p:grpSpPr>
          <p:sp>
            <p:nvSpPr>
              <p:cNvPr id="138" name="Freeform 137"/>
              <p:cNvSpPr/>
              <p:nvPr/>
            </p:nvSpPr>
            <p:spPr>
              <a:xfrm>
                <a:off x="8086730" y="2562139"/>
                <a:ext cx="672392" cy="437546"/>
              </a:xfrm>
              <a:custGeom>
                <a:avLst/>
                <a:gdLst>
                  <a:gd name="connsiteX0" fmla="*/ 0 w 672392"/>
                  <a:gd name="connsiteY0" fmla="*/ 245453 h 437546"/>
                  <a:gd name="connsiteX1" fmla="*/ 0 w 672392"/>
                  <a:gd name="connsiteY1" fmla="*/ 245453 h 437546"/>
                  <a:gd name="connsiteX2" fmla="*/ 32018 w 672392"/>
                  <a:gd name="connsiteY2" fmla="*/ 160078 h 437546"/>
                  <a:gd name="connsiteX3" fmla="*/ 53364 w 672392"/>
                  <a:gd name="connsiteY3" fmla="*/ 96047 h 437546"/>
                  <a:gd name="connsiteX4" fmla="*/ 128074 w 672392"/>
                  <a:gd name="connsiteY4" fmla="*/ 74703 h 437546"/>
                  <a:gd name="connsiteX5" fmla="*/ 160093 w 672392"/>
                  <a:gd name="connsiteY5" fmla="*/ 53360 h 437546"/>
                  <a:gd name="connsiteX6" fmla="*/ 224130 w 672392"/>
                  <a:gd name="connsiteY6" fmla="*/ 32016 h 437546"/>
                  <a:gd name="connsiteX7" fmla="*/ 256149 w 672392"/>
                  <a:gd name="connsiteY7" fmla="*/ 21344 h 437546"/>
                  <a:gd name="connsiteX8" fmla="*/ 288168 w 672392"/>
                  <a:gd name="connsiteY8" fmla="*/ 10672 h 437546"/>
                  <a:gd name="connsiteX9" fmla="*/ 330859 w 672392"/>
                  <a:gd name="connsiteY9" fmla="*/ 0 h 437546"/>
                  <a:gd name="connsiteX10" fmla="*/ 416242 w 672392"/>
                  <a:gd name="connsiteY10" fmla="*/ 10672 h 437546"/>
                  <a:gd name="connsiteX11" fmla="*/ 458934 w 672392"/>
                  <a:gd name="connsiteY11" fmla="*/ 32016 h 437546"/>
                  <a:gd name="connsiteX12" fmla="*/ 490953 w 672392"/>
                  <a:gd name="connsiteY12" fmla="*/ 42688 h 437546"/>
                  <a:gd name="connsiteX13" fmla="*/ 544317 w 672392"/>
                  <a:gd name="connsiteY13" fmla="*/ 96047 h 437546"/>
                  <a:gd name="connsiteX14" fmla="*/ 597682 w 672392"/>
                  <a:gd name="connsiteY14" fmla="*/ 160078 h 437546"/>
                  <a:gd name="connsiteX15" fmla="*/ 629700 w 672392"/>
                  <a:gd name="connsiteY15" fmla="*/ 224109 h 437546"/>
                  <a:gd name="connsiteX16" fmla="*/ 651046 w 672392"/>
                  <a:gd name="connsiteY16" fmla="*/ 298812 h 437546"/>
                  <a:gd name="connsiteX17" fmla="*/ 672392 w 672392"/>
                  <a:gd name="connsiteY17" fmla="*/ 330828 h 437546"/>
                  <a:gd name="connsiteX18" fmla="*/ 661719 w 672392"/>
                  <a:gd name="connsiteY18" fmla="*/ 405531 h 437546"/>
                  <a:gd name="connsiteX19" fmla="*/ 629700 w 672392"/>
                  <a:gd name="connsiteY19" fmla="*/ 416203 h 437546"/>
                  <a:gd name="connsiteX20" fmla="*/ 597682 w 672392"/>
                  <a:gd name="connsiteY20" fmla="*/ 437546 h 437546"/>
                  <a:gd name="connsiteX21" fmla="*/ 533644 w 672392"/>
                  <a:gd name="connsiteY21" fmla="*/ 426875 h 437546"/>
                  <a:gd name="connsiteX22" fmla="*/ 512298 w 672392"/>
                  <a:gd name="connsiteY22" fmla="*/ 362843 h 437546"/>
                  <a:gd name="connsiteX23" fmla="*/ 501626 w 672392"/>
                  <a:gd name="connsiteY23" fmla="*/ 330828 h 437546"/>
                  <a:gd name="connsiteX24" fmla="*/ 437588 w 672392"/>
                  <a:gd name="connsiteY24" fmla="*/ 298812 h 437546"/>
                  <a:gd name="connsiteX25" fmla="*/ 362878 w 672392"/>
                  <a:gd name="connsiteY25" fmla="*/ 277469 h 437546"/>
                  <a:gd name="connsiteX26" fmla="*/ 213457 w 672392"/>
                  <a:gd name="connsiteY26" fmla="*/ 288140 h 437546"/>
                  <a:gd name="connsiteX27" fmla="*/ 181439 w 672392"/>
                  <a:gd name="connsiteY27" fmla="*/ 298812 h 437546"/>
                  <a:gd name="connsiteX28" fmla="*/ 128074 w 672392"/>
                  <a:gd name="connsiteY28" fmla="*/ 373515 h 437546"/>
                  <a:gd name="connsiteX29" fmla="*/ 96056 w 672392"/>
                  <a:gd name="connsiteY29" fmla="*/ 362843 h 437546"/>
                  <a:gd name="connsiteX30" fmla="*/ 42691 w 672392"/>
                  <a:gd name="connsiteY30" fmla="*/ 266797 h 437546"/>
                  <a:gd name="connsiteX31" fmla="*/ 0 w 672392"/>
                  <a:gd name="connsiteY31" fmla="*/ 245453 h 437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72392" h="437546">
                    <a:moveTo>
                      <a:pt x="0" y="245453"/>
                    </a:moveTo>
                    <a:lnTo>
                      <a:pt x="0" y="245453"/>
                    </a:lnTo>
                    <a:cubicBezTo>
                      <a:pt x="10673" y="216995"/>
                      <a:pt x="21795" y="188701"/>
                      <a:pt x="32018" y="160078"/>
                    </a:cubicBezTo>
                    <a:cubicBezTo>
                      <a:pt x="39586" y="138890"/>
                      <a:pt x="31537" y="101503"/>
                      <a:pt x="53364" y="96047"/>
                    </a:cubicBezTo>
                    <a:cubicBezTo>
                      <a:pt x="67045" y="92627"/>
                      <a:pt x="112760" y="82359"/>
                      <a:pt x="128074" y="74703"/>
                    </a:cubicBezTo>
                    <a:cubicBezTo>
                      <a:pt x="139547" y="68967"/>
                      <a:pt x="148372" y="58569"/>
                      <a:pt x="160093" y="53360"/>
                    </a:cubicBezTo>
                    <a:cubicBezTo>
                      <a:pt x="180654" y="44223"/>
                      <a:pt x="202784" y="39131"/>
                      <a:pt x="224130" y="32016"/>
                    </a:cubicBezTo>
                    <a:lnTo>
                      <a:pt x="256149" y="21344"/>
                    </a:lnTo>
                    <a:cubicBezTo>
                      <a:pt x="266822" y="17787"/>
                      <a:pt x="277254" y="13400"/>
                      <a:pt x="288168" y="10672"/>
                    </a:cubicBezTo>
                    <a:lnTo>
                      <a:pt x="330859" y="0"/>
                    </a:lnTo>
                    <a:cubicBezTo>
                      <a:pt x="359320" y="3557"/>
                      <a:pt x="388416" y="3716"/>
                      <a:pt x="416242" y="10672"/>
                    </a:cubicBezTo>
                    <a:cubicBezTo>
                      <a:pt x="431677" y="14530"/>
                      <a:pt x="444310" y="25749"/>
                      <a:pt x="458934" y="32016"/>
                    </a:cubicBezTo>
                    <a:cubicBezTo>
                      <a:pt x="469275" y="36447"/>
                      <a:pt x="480280" y="39131"/>
                      <a:pt x="490953" y="42688"/>
                    </a:cubicBezTo>
                    <a:cubicBezTo>
                      <a:pt x="549653" y="81819"/>
                      <a:pt x="499846" y="42688"/>
                      <a:pt x="544317" y="96047"/>
                    </a:cubicBezTo>
                    <a:cubicBezTo>
                      <a:pt x="612799" y="178216"/>
                      <a:pt x="544685" y="80592"/>
                      <a:pt x="597682" y="160078"/>
                    </a:cubicBezTo>
                    <a:cubicBezTo>
                      <a:pt x="624504" y="240544"/>
                      <a:pt x="588324" y="141366"/>
                      <a:pt x="629700" y="224109"/>
                    </a:cubicBezTo>
                    <a:cubicBezTo>
                      <a:pt x="650468" y="265641"/>
                      <a:pt x="630530" y="250947"/>
                      <a:pt x="651046" y="298812"/>
                    </a:cubicBezTo>
                    <a:cubicBezTo>
                      <a:pt x="656099" y="310601"/>
                      <a:pt x="665277" y="320156"/>
                      <a:pt x="672392" y="330828"/>
                    </a:cubicBezTo>
                    <a:cubicBezTo>
                      <a:pt x="668834" y="355729"/>
                      <a:pt x="672969" y="383033"/>
                      <a:pt x="661719" y="405531"/>
                    </a:cubicBezTo>
                    <a:cubicBezTo>
                      <a:pt x="656687" y="415593"/>
                      <a:pt x="639763" y="411172"/>
                      <a:pt x="629700" y="416203"/>
                    </a:cubicBezTo>
                    <a:cubicBezTo>
                      <a:pt x="618227" y="421939"/>
                      <a:pt x="608355" y="430432"/>
                      <a:pt x="597682" y="437546"/>
                    </a:cubicBezTo>
                    <a:cubicBezTo>
                      <a:pt x="576336" y="433989"/>
                      <a:pt x="549931" y="441124"/>
                      <a:pt x="533644" y="426875"/>
                    </a:cubicBezTo>
                    <a:cubicBezTo>
                      <a:pt x="516711" y="412060"/>
                      <a:pt x="519413" y="384187"/>
                      <a:pt x="512298" y="362843"/>
                    </a:cubicBezTo>
                    <a:cubicBezTo>
                      <a:pt x="508741" y="352171"/>
                      <a:pt x="512298" y="334385"/>
                      <a:pt x="501626" y="330828"/>
                    </a:cubicBezTo>
                    <a:cubicBezTo>
                      <a:pt x="421148" y="304005"/>
                      <a:pt x="520344" y="340187"/>
                      <a:pt x="437588" y="298812"/>
                    </a:cubicBezTo>
                    <a:cubicBezTo>
                      <a:pt x="422272" y="291155"/>
                      <a:pt x="376562" y="280889"/>
                      <a:pt x="362878" y="277469"/>
                    </a:cubicBezTo>
                    <a:cubicBezTo>
                      <a:pt x="313071" y="281026"/>
                      <a:pt x="263049" y="282306"/>
                      <a:pt x="213457" y="288140"/>
                    </a:cubicBezTo>
                    <a:cubicBezTo>
                      <a:pt x="202284" y="289454"/>
                      <a:pt x="187978" y="289658"/>
                      <a:pt x="181439" y="298812"/>
                    </a:cubicBezTo>
                    <a:cubicBezTo>
                      <a:pt x="119181" y="385966"/>
                      <a:pt x="200116" y="349503"/>
                      <a:pt x="128074" y="373515"/>
                    </a:cubicBezTo>
                    <a:cubicBezTo>
                      <a:pt x="117401" y="369958"/>
                      <a:pt x="104841" y="369870"/>
                      <a:pt x="96056" y="362843"/>
                    </a:cubicBezTo>
                    <a:cubicBezTo>
                      <a:pt x="64584" y="337668"/>
                      <a:pt x="74163" y="291972"/>
                      <a:pt x="42691" y="266797"/>
                    </a:cubicBezTo>
                    <a:cubicBezTo>
                      <a:pt x="7298" y="238486"/>
                      <a:pt x="7115" y="249010"/>
                      <a:pt x="0" y="24545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EEECE1">
                      <a:lumMod val="75000"/>
                    </a:srgbClr>
                  </a:gs>
                  <a:gs pos="100000">
                    <a:srgbClr val="FFFFFF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rgbClr val="EEECE1">
                    <a:lumMod val="25000"/>
                  </a:srgb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9" name="Chord 138"/>
              <p:cNvSpPr/>
              <p:nvPr/>
            </p:nvSpPr>
            <p:spPr>
              <a:xfrm>
                <a:off x="8054980" y="2780912"/>
                <a:ext cx="150102" cy="174561"/>
              </a:xfrm>
              <a:prstGeom prst="chord">
                <a:avLst/>
              </a:prstGeom>
              <a:gradFill flip="none" rotWithShape="1">
                <a:gsLst>
                  <a:gs pos="76000">
                    <a:srgbClr val="83581F"/>
                  </a:gs>
                  <a:gs pos="0">
                    <a:srgbClr val="FFFFFF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rgbClr val="EEECE1">
                    <a:lumMod val="25000"/>
                  </a:srgb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0" name="Freeform 139"/>
              <p:cNvSpPr/>
              <p:nvPr/>
            </p:nvSpPr>
            <p:spPr>
              <a:xfrm>
                <a:off x="8147932" y="2660262"/>
                <a:ext cx="127623" cy="177800"/>
              </a:xfrm>
              <a:custGeom>
                <a:avLst/>
                <a:gdLst>
                  <a:gd name="connsiteX0" fmla="*/ 0 w 127623"/>
                  <a:gd name="connsiteY0" fmla="*/ 0 h 177800"/>
                  <a:gd name="connsiteX1" fmla="*/ 0 w 127623"/>
                  <a:gd name="connsiteY1" fmla="*/ 0 h 177800"/>
                  <a:gd name="connsiteX2" fmla="*/ 63500 w 127623"/>
                  <a:gd name="connsiteY2" fmla="*/ 6350 h 177800"/>
                  <a:gd name="connsiteX3" fmla="*/ 95250 w 127623"/>
                  <a:gd name="connsiteY3" fmla="*/ 63500 h 177800"/>
                  <a:gd name="connsiteX4" fmla="*/ 101600 w 127623"/>
                  <a:gd name="connsiteY4" fmla="*/ 82550 h 177800"/>
                  <a:gd name="connsiteX5" fmla="*/ 107950 w 127623"/>
                  <a:gd name="connsiteY5" fmla="*/ 101600 h 177800"/>
                  <a:gd name="connsiteX6" fmla="*/ 127000 w 127623"/>
                  <a:gd name="connsiteY6" fmla="*/ 139700 h 177800"/>
                  <a:gd name="connsiteX7" fmla="*/ 127000 w 127623"/>
                  <a:gd name="connsiteY7" fmla="*/ 177800 h 177800"/>
                  <a:gd name="connsiteX8" fmla="*/ 127000 w 127623"/>
                  <a:gd name="connsiteY8" fmla="*/ 177800 h 17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623" h="177800">
                    <a:moveTo>
                      <a:pt x="0" y="0"/>
                    </a:moveTo>
                    <a:lnTo>
                      <a:pt x="0" y="0"/>
                    </a:lnTo>
                    <a:cubicBezTo>
                      <a:pt x="21167" y="2117"/>
                      <a:pt x="43168" y="94"/>
                      <a:pt x="63500" y="6350"/>
                    </a:cubicBezTo>
                    <a:cubicBezTo>
                      <a:pt x="84683" y="12868"/>
                      <a:pt x="90641" y="49673"/>
                      <a:pt x="95250" y="63500"/>
                    </a:cubicBezTo>
                    <a:lnTo>
                      <a:pt x="101600" y="82550"/>
                    </a:lnTo>
                    <a:cubicBezTo>
                      <a:pt x="103717" y="88900"/>
                      <a:pt x="104237" y="96031"/>
                      <a:pt x="107950" y="101600"/>
                    </a:cubicBezTo>
                    <a:cubicBezTo>
                      <a:pt x="116369" y="114229"/>
                      <a:pt x="125247" y="123926"/>
                      <a:pt x="127000" y="139700"/>
                    </a:cubicBezTo>
                    <a:cubicBezTo>
                      <a:pt x="128402" y="152322"/>
                      <a:pt x="127000" y="165100"/>
                      <a:pt x="127000" y="177800"/>
                    </a:cubicBezTo>
                    <a:lnTo>
                      <a:pt x="127000" y="177800"/>
                    </a:lnTo>
                  </a:path>
                </a:pathLst>
              </a:custGeom>
              <a:noFill/>
              <a:ln w="25400" cap="flat" cmpd="sng" algn="ctr">
                <a:gradFill flip="none" rotWithShape="1">
                  <a:gsLst>
                    <a:gs pos="0">
                      <a:srgbClr val="EEECE1">
                        <a:lumMod val="50000"/>
                      </a:srgbClr>
                    </a:gs>
                    <a:gs pos="100000">
                      <a:srgbClr val="FFFF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1" name="Freeform 140"/>
              <p:cNvSpPr/>
              <p:nvPr/>
            </p:nvSpPr>
            <p:spPr>
              <a:xfrm>
                <a:off x="8300332" y="2596762"/>
                <a:ext cx="101600" cy="222250"/>
              </a:xfrm>
              <a:custGeom>
                <a:avLst/>
                <a:gdLst>
                  <a:gd name="connsiteX0" fmla="*/ 0 w 101600"/>
                  <a:gd name="connsiteY0" fmla="*/ 0 h 222250"/>
                  <a:gd name="connsiteX1" fmla="*/ 0 w 101600"/>
                  <a:gd name="connsiteY1" fmla="*/ 0 h 222250"/>
                  <a:gd name="connsiteX2" fmla="*/ 50800 w 101600"/>
                  <a:gd name="connsiteY2" fmla="*/ 19050 h 222250"/>
                  <a:gd name="connsiteX3" fmla="*/ 76200 w 101600"/>
                  <a:gd name="connsiteY3" fmla="*/ 25400 h 222250"/>
                  <a:gd name="connsiteX4" fmla="*/ 88900 w 101600"/>
                  <a:gd name="connsiteY4" fmla="*/ 44450 h 222250"/>
                  <a:gd name="connsiteX5" fmla="*/ 101600 w 101600"/>
                  <a:gd name="connsiteY5" fmla="*/ 165100 h 222250"/>
                  <a:gd name="connsiteX6" fmla="*/ 95250 w 101600"/>
                  <a:gd name="connsiteY6" fmla="*/ 215900 h 222250"/>
                  <a:gd name="connsiteX7" fmla="*/ 95250 w 101600"/>
                  <a:gd name="connsiteY7" fmla="*/ 222250 h 222250"/>
                  <a:gd name="connsiteX8" fmla="*/ 95250 w 101600"/>
                  <a:gd name="connsiteY8" fmla="*/ 222250 h 222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1600" h="222250">
                    <a:moveTo>
                      <a:pt x="0" y="0"/>
                    </a:moveTo>
                    <a:lnTo>
                      <a:pt x="0" y="0"/>
                    </a:lnTo>
                    <a:cubicBezTo>
                      <a:pt x="16933" y="6350"/>
                      <a:pt x="33643" y="13331"/>
                      <a:pt x="50800" y="19050"/>
                    </a:cubicBezTo>
                    <a:cubicBezTo>
                      <a:pt x="59079" y="21810"/>
                      <a:pt x="68938" y="20559"/>
                      <a:pt x="76200" y="25400"/>
                    </a:cubicBezTo>
                    <a:cubicBezTo>
                      <a:pt x="82550" y="29633"/>
                      <a:pt x="84667" y="38100"/>
                      <a:pt x="88900" y="44450"/>
                    </a:cubicBezTo>
                    <a:cubicBezTo>
                      <a:pt x="92387" y="72347"/>
                      <a:pt x="101600" y="141415"/>
                      <a:pt x="101600" y="165100"/>
                    </a:cubicBezTo>
                    <a:cubicBezTo>
                      <a:pt x="101600" y="182165"/>
                      <a:pt x="97135" y="198939"/>
                      <a:pt x="95250" y="215900"/>
                    </a:cubicBezTo>
                    <a:cubicBezTo>
                      <a:pt x="95016" y="218004"/>
                      <a:pt x="95250" y="220133"/>
                      <a:pt x="95250" y="222250"/>
                    </a:cubicBezTo>
                    <a:lnTo>
                      <a:pt x="95250" y="222250"/>
                    </a:lnTo>
                  </a:path>
                </a:pathLst>
              </a:custGeom>
              <a:noFill/>
              <a:ln w="25400" cap="flat" cmpd="sng" algn="ctr">
                <a:gradFill flip="none" rotWithShape="1">
                  <a:gsLst>
                    <a:gs pos="0">
                      <a:srgbClr val="EEECE1">
                        <a:lumMod val="50000"/>
                      </a:srgbClr>
                    </a:gs>
                    <a:gs pos="100000">
                      <a:srgbClr val="FFFF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2" name="Freeform 141"/>
              <p:cNvSpPr/>
              <p:nvPr/>
            </p:nvSpPr>
            <p:spPr>
              <a:xfrm>
                <a:off x="8509882" y="2584062"/>
                <a:ext cx="38808" cy="247650"/>
              </a:xfrm>
              <a:custGeom>
                <a:avLst/>
                <a:gdLst>
                  <a:gd name="connsiteX0" fmla="*/ 0 w 38808"/>
                  <a:gd name="connsiteY0" fmla="*/ 0 h 247650"/>
                  <a:gd name="connsiteX1" fmla="*/ 0 w 38808"/>
                  <a:gd name="connsiteY1" fmla="*/ 0 h 247650"/>
                  <a:gd name="connsiteX2" fmla="*/ 38100 w 38808"/>
                  <a:gd name="connsiteY2" fmla="*/ 44450 h 247650"/>
                  <a:gd name="connsiteX3" fmla="*/ 25400 w 38808"/>
                  <a:gd name="connsiteY3" fmla="*/ 82550 h 247650"/>
                  <a:gd name="connsiteX4" fmla="*/ 19050 w 38808"/>
                  <a:gd name="connsiteY4" fmla="*/ 127000 h 247650"/>
                  <a:gd name="connsiteX5" fmla="*/ 12700 w 38808"/>
                  <a:gd name="connsiteY5" fmla="*/ 165100 h 247650"/>
                  <a:gd name="connsiteX6" fmla="*/ 6350 w 38808"/>
                  <a:gd name="connsiteY6" fmla="*/ 228600 h 247650"/>
                  <a:gd name="connsiteX7" fmla="*/ 0 w 38808"/>
                  <a:gd name="connsiteY7" fmla="*/ 247650 h 247650"/>
                  <a:gd name="connsiteX8" fmla="*/ 0 w 38808"/>
                  <a:gd name="connsiteY8" fmla="*/ 247650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808" h="247650">
                    <a:moveTo>
                      <a:pt x="0" y="0"/>
                    </a:moveTo>
                    <a:lnTo>
                      <a:pt x="0" y="0"/>
                    </a:lnTo>
                    <a:cubicBezTo>
                      <a:pt x="12700" y="14817"/>
                      <a:pt x="32361" y="25798"/>
                      <a:pt x="38100" y="44450"/>
                    </a:cubicBezTo>
                    <a:cubicBezTo>
                      <a:pt x="42037" y="57245"/>
                      <a:pt x="28410" y="69506"/>
                      <a:pt x="25400" y="82550"/>
                    </a:cubicBezTo>
                    <a:cubicBezTo>
                      <a:pt x="22035" y="97134"/>
                      <a:pt x="21326" y="112207"/>
                      <a:pt x="19050" y="127000"/>
                    </a:cubicBezTo>
                    <a:cubicBezTo>
                      <a:pt x="17092" y="139725"/>
                      <a:pt x="14297" y="152324"/>
                      <a:pt x="12700" y="165100"/>
                    </a:cubicBezTo>
                    <a:cubicBezTo>
                      <a:pt x="10062" y="186208"/>
                      <a:pt x="9585" y="207575"/>
                      <a:pt x="6350" y="228600"/>
                    </a:cubicBezTo>
                    <a:cubicBezTo>
                      <a:pt x="5332" y="235216"/>
                      <a:pt x="0" y="247650"/>
                      <a:pt x="0" y="247650"/>
                    </a:cubicBezTo>
                    <a:lnTo>
                      <a:pt x="0" y="247650"/>
                    </a:lnTo>
                  </a:path>
                </a:pathLst>
              </a:custGeom>
              <a:noFill/>
              <a:ln w="25400" cap="flat" cmpd="sng" algn="ctr">
                <a:gradFill flip="none" rotWithShape="1">
                  <a:gsLst>
                    <a:gs pos="0">
                      <a:srgbClr val="EEECE1">
                        <a:lumMod val="50000"/>
                      </a:srgbClr>
                    </a:gs>
                    <a:gs pos="100000">
                      <a:srgbClr val="FFFF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3" name="Freeform 142"/>
              <p:cNvSpPr/>
              <p:nvPr/>
            </p:nvSpPr>
            <p:spPr>
              <a:xfrm>
                <a:off x="8592396" y="2730112"/>
                <a:ext cx="88936" cy="146050"/>
              </a:xfrm>
              <a:custGeom>
                <a:avLst/>
                <a:gdLst>
                  <a:gd name="connsiteX0" fmla="*/ 88936 w 88936"/>
                  <a:gd name="connsiteY0" fmla="*/ 0 h 146050"/>
                  <a:gd name="connsiteX1" fmla="*/ 88936 w 88936"/>
                  <a:gd name="connsiteY1" fmla="*/ 0 h 146050"/>
                  <a:gd name="connsiteX2" fmla="*/ 63536 w 88936"/>
                  <a:gd name="connsiteY2" fmla="*/ 57150 h 146050"/>
                  <a:gd name="connsiteX3" fmla="*/ 44486 w 88936"/>
                  <a:gd name="connsiteY3" fmla="*/ 69850 h 146050"/>
                  <a:gd name="connsiteX4" fmla="*/ 31786 w 88936"/>
                  <a:gd name="connsiteY4" fmla="*/ 107950 h 146050"/>
                  <a:gd name="connsiteX5" fmla="*/ 19086 w 88936"/>
                  <a:gd name="connsiteY5" fmla="*/ 127000 h 146050"/>
                  <a:gd name="connsiteX6" fmla="*/ 36 w 88936"/>
                  <a:gd name="connsiteY6" fmla="*/ 146050 h 146050"/>
                  <a:gd name="connsiteX7" fmla="*/ 36 w 88936"/>
                  <a:gd name="connsiteY7" fmla="*/ 146050 h 146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936" h="146050">
                    <a:moveTo>
                      <a:pt x="88936" y="0"/>
                    </a:moveTo>
                    <a:lnTo>
                      <a:pt x="88936" y="0"/>
                    </a:lnTo>
                    <a:cubicBezTo>
                      <a:pt x="80469" y="19050"/>
                      <a:pt x="74728" y="39562"/>
                      <a:pt x="63536" y="57150"/>
                    </a:cubicBezTo>
                    <a:cubicBezTo>
                      <a:pt x="59439" y="63589"/>
                      <a:pt x="48531" y="63378"/>
                      <a:pt x="44486" y="69850"/>
                    </a:cubicBezTo>
                    <a:cubicBezTo>
                      <a:pt x="37391" y="81202"/>
                      <a:pt x="39212" y="96811"/>
                      <a:pt x="31786" y="107950"/>
                    </a:cubicBezTo>
                    <a:cubicBezTo>
                      <a:pt x="27553" y="114300"/>
                      <a:pt x="24482" y="121604"/>
                      <a:pt x="19086" y="127000"/>
                    </a:cubicBezTo>
                    <a:cubicBezTo>
                      <a:pt x="-1725" y="147811"/>
                      <a:pt x="36" y="130144"/>
                      <a:pt x="36" y="146050"/>
                    </a:cubicBezTo>
                    <a:lnTo>
                      <a:pt x="36" y="146050"/>
                    </a:lnTo>
                  </a:path>
                </a:pathLst>
              </a:custGeom>
              <a:noFill/>
              <a:ln w="25400" cap="flat" cmpd="sng" algn="ctr">
                <a:gradFill flip="none" rotWithShape="1">
                  <a:gsLst>
                    <a:gs pos="0">
                      <a:srgbClr val="EEECE1">
                        <a:lumMod val="50000"/>
                      </a:srgbClr>
                    </a:gs>
                    <a:gs pos="100000">
                      <a:srgbClr val="FFFF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4" name="Freeform 143"/>
              <p:cNvSpPr/>
              <p:nvPr/>
            </p:nvSpPr>
            <p:spPr>
              <a:xfrm>
                <a:off x="8630532" y="2869812"/>
                <a:ext cx="107950" cy="76234"/>
              </a:xfrm>
              <a:custGeom>
                <a:avLst/>
                <a:gdLst>
                  <a:gd name="connsiteX0" fmla="*/ 107950 w 107950"/>
                  <a:gd name="connsiteY0" fmla="*/ 0 h 76234"/>
                  <a:gd name="connsiteX1" fmla="*/ 107950 w 107950"/>
                  <a:gd name="connsiteY1" fmla="*/ 0 h 76234"/>
                  <a:gd name="connsiteX2" fmla="*/ 69850 w 107950"/>
                  <a:gd name="connsiteY2" fmla="*/ 44450 h 76234"/>
                  <a:gd name="connsiteX3" fmla="*/ 50800 w 107950"/>
                  <a:gd name="connsiteY3" fmla="*/ 63500 h 76234"/>
                  <a:gd name="connsiteX4" fmla="*/ 0 w 107950"/>
                  <a:gd name="connsiteY4" fmla="*/ 76200 h 76234"/>
                  <a:gd name="connsiteX5" fmla="*/ 0 w 107950"/>
                  <a:gd name="connsiteY5" fmla="*/ 76200 h 76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7950" h="76234">
                    <a:moveTo>
                      <a:pt x="107950" y="0"/>
                    </a:moveTo>
                    <a:lnTo>
                      <a:pt x="107950" y="0"/>
                    </a:lnTo>
                    <a:cubicBezTo>
                      <a:pt x="95250" y="14817"/>
                      <a:pt x="82905" y="29945"/>
                      <a:pt x="69850" y="44450"/>
                    </a:cubicBezTo>
                    <a:cubicBezTo>
                      <a:pt x="63843" y="51125"/>
                      <a:pt x="58650" y="59139"/>
                      <a:pt x="50800" y="63500"/>
                    </a:cubicBezTo>
                    <a:cubicBezTo>
                      <a:pt x="25530" y="77539"/>
                      <a:pt x="20760" y="76200"/>
                      <a:pt x="0" y="76200"/>
                    </a:cubicBezTo>
                    <a:lnTo>
                      <a:pt x="0" y="76200"/>
                    </a:lnTo>
                  </a:path>
                </a:pathLst>
              </a:custGeom>
              <a:noFill/>
              <a:ln w="25400" cap="flat" cmpd="sng" algn="ctr">
                <a:gradFill flip="none" rotWithShape="1">
                  <a:gsLst>
                    <a:gs pos="0">
                      <a:srgbClr val="EEECE1">
                        <a:lumMod val="50000"/>
                      </a:srgbClr>
                    </a:gs>
                    <a:gs pos="100000">
                      <a:srgbClr val="FFFF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145" name="Picture 7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3902" y="2436578"/>
              <a:ext cx="642937" cy="411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6" name="Picture 8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1960" y="2420888"/>
              <a:ext cx="323849" cy="2044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7" name="Picture 16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944348">
              <a:off x="4399986" y="2711751"/>
              <a:ext cx="323850" cy="207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8" name="Picture 17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048296">
              <a:off x="4251312" y="3027206"/>
              <a:ext cx="323850" cy="207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49" name="Group 148"/>
            <p:cNvGrpSpPr/>
            <p:nvPr/>
          </p:nvGrpSpPr>
          <p:grpSpPr>
            <a:xfrm rot="2548175">
              <a:off x="834196" y="3689319"/>
              <a:ext cx="881757" cy="1306324"/>
              <a:chOff x="3214833" y="5873626"/>
              <a:chExt cx="444500" cy="673102"/>
            </a:xfrm>
          </p:grpSpPr>
          <p:sp>
            <p:nvSpPr>
              <p:cNvPr id="150" name="Freeform 149"/>
              <p:cNvSpPr/>
              <p:nvPr/>
            </p:nvSpPr>
            <p:spPr>
              <a:xfrm>
                <a:off x="3310083" y="6146676"/>
                <a:ext cx="274335" cy="400052"/>
              </a:xfrm>
              <a:custGeom>
                <a:avLst/>
                <a:gdLst>
                  <a:gd name="connsiteX0" fmla="*/ 0 w 274335"/>
                  <a:gd name="connsiteY0" fmla="*/ 25400 h 400052"/>
                  <a:gd name="connsiteX1" fmla="*/ 0 w 274335"/>
                  <a:gd name="connsiteY1" fmla="*/ 25400 h 400052"/>
                  <a:gd name="connsiteX2" fmla="*/ 6350 w 274335"/>
                  <a:gd name="connsiteY2" fmla="*/ 273050 h 400052"/>
                  <a:gd name="connsiteX3" fmla="*/ 12700 w 274335"/>
                  <a:gd name="connsiteY3" fmla="*/ 298450 h 400052"/>
                  <a:gd name="connsiteX4" fmla="*/ 25400 w 274335"/>
                  <a:gd name="connsiteY4" fmla="*/ 355600 h 400052"/>
                  <a:gd name="connsiteX5" fmla="*/ 44450 w 274335"/>
                  <a:gd name="connsiteY5" fmla="*/ 374650 h 400052"/>
                  <a:gd name="connsiteX6" fmla="*/ 82550 w 274335"/>
                  <a:gd name="connsiteY6" fmla="*/ 400050 h 400052"/>
                  <a:gd name="connsiteX7" fmla="*/ 203200 w 274335"/>
                  <a:gd name="connsiteY7" fmla="*/ 387350 h 400052"/>
                  <a:gd name="connsiteX8" fmla="*/ 222250 w 274335"/>
                  <a:gd name="connsiteY8" fmla="*/ 374650 h 400052"/>
                  <a:gd name="connsiteX9" fmla="*/ 241300 w 274335"/>
                  <a:gd name="connsiteY9" fmla="*/ 336550 h 400052"/>
                  <a:gd name="connsiteX10" fmla="*/ 260350 w 274335"/>
                  <a:gd name="connsiteY10" fmla="*/ 298450 h 400052"/>
                  <a:gd name="connsiteX11" fmla="*/ 266700 w 274335"/>
                  <a:gd name="connsiteY11" fmla="*/ 254000 h 400052"/>
                  <a:gd name="connsiteX12" fmla="*/ 266700 w 274335"/>
                  <a:gd name="connsiteY12" fmla="*/ 31750 h 400052"/>
                  <a:gd name="connsiteX13" fmla="*/ 247650 w 274335"/>
                  <a:gd name="connsiteY13" fmla="*/ 19050 h 400052"/>
                  <a:gd name="connsiteX14" fmla="*/ 165100 w 274335"/>
                  <a:gd name="connsiteY14" fmla="*/ 0 h 400052"/>
                  <a:gd name="connsiteX15" fmla="*/ 31750 w 274335"/>
                  <a:gd name="connsiteY15" fmla="*/ 6350 h 400052"/>
                  <a:gd name="connsiteX16" fmla="*/ 0 w 274335"/>
                  <a:gd name="connsiteY16" fmla="*/ 25400 h 400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4335" h="400052">
                    <a:moveTo>
                      <a:pt x="0" y="25400"/>
                    </a:moveTo>
                    <a:lnTo>
                      <a:pt x="0" y="25400"/>
                    </a:lnTo>
                    <a:cubicBezTo>
                      <a:pt x="2117" y="107950"/>
                      <a:pt x="2513" y="190562"/>
                      <a:pt x="6350" y="273050"/>
                    </a:cubicBezTo>
                    <a:cubicBezTo>
                      <a:pt x="6755" y="281768"/>
                      <a:pt x="10988" y="289892"/>
                      <a:pt x="12700" y="298450"/>
                    </a:cubicBezTo>
                    <a:cubicBezTo>
                      <a:pt x="13688" y="303389"/>
                      <a:pt x="18338" y="345007"/>
                      <a:pt x="25400" y="355600"/>
                    </a:cubicBezTo>
                    <a:cubicBezTo>
                      <a:pt x="30381" y="363072"/>
                      <a:pt x="37361" y="369137"/>
                      <a:pt x="44450" y="374650"/>
                    </a:cubicBezTo>
                    <a:cubicBezTo>
                      <a:pt x="56498" y="384021"/>
                      <a:pt x="82550" y="400050"/>
                      <a:pt x="82550" y="400050"/>
                    </a:cubicBezTo>
                    <a:cubicBezTo>
                      <a:pt x="91871" y="399467"/>
                      <a:pt x="171479" y="403210"/>
                      <a:pt x="203200" y="387350"/>
                    </a:cubicBezTo>
                    <a:cubicBezTo>
                      <a:pt x="210026" y="383937"/>
                      <a:pt x="215900" y="378883"/>
                      <a:pt x="222250" y="374650"/>
                    </a:cubicBezTo>
                    <a:cubicBezTo>
                      <a:pt x="258646" y="320055"/>
                      <a:pt x="215010" y="389130"/>
                      <a:pt x="241300" y="336550"/>
                    </a:cubicBezTo>
                    <a:cubicBezTo>
                      <a:pt x="265919" y="287311"/>
                      <a:pt x="244389" y="346333"/>
                      <a:pt x="260350" y="298450"/>
                    </a:cubicBezTo>
                    <a:cubicBezTo>
                      <a:pt x="262467" y="283633"/>
                      <a:pt x="265133" y="268885"/>
                      <a:pt x="266700" y="254000"/>
                    </a:cubicBezTo>
                    <a:cubicBezTo>
                      <a:pt x="274599" y="178960"/>
                      <a:pt x="278933" y="108204"/>
                      <a:pt x="266700" y="31750"/>
                    </a:cubicBezTo>
                    <a:cubicBezTo>
                      <a:pt x="265494" y="24214"/>
                      <a:pt x="254624" y="22150"/>
                      <a:pt x="247650" y="19050"/>
                    </a:cubicBezTo>
                    <a:cubicBezTo>
                      <a:pt x="214619" y="4370"/>
                      <a:pt x="201260" y="5166"/>
                      <a:pt x="165100" y="0"/>
                    </a:cubicBezTo>
                    <a:cubicBezTo>
                      <a:pt x="120650" y="2117"/>
                      <a:pt x="75907" y="830"/>
                      <a:pt x="31750" y="6350"/>
                    </a:cubicBezTo>
                    <a:cubicBezTo>
                      <a:pt x="10939" y="8951"/>
                      <a:pt x="5292" y="22225"/>
                      <a:pt x="0" y="254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3" name="Freeform 152"/>
              <p:cNvSpPr/>
              <p:nvPr/>
            </p:nvSpPr>
            <p:spPr>
              <a:xfrm>
                <a:off x="3298062" y="5937126"/>
                <a:ext cx="260342" cy="222250"/>
              </a:xfrm>
              <a:custGeom>
                <a:avLst/>
                <a:gdLst>
                  <a:gd name="connsiteX0" fmla="*/ 62821 w 260342"/>
                  <a:gd name="connsiteY0" fmla="*/ 6350 h 222250"/>
                  <a:gd name="connsiteX1" fmla="*/ 62821 w 260342"/>
                  <a:gd name="connsiteY1" fmla="*/ 6350 h 222250"/>
                  <a:gd name="connsiteX2" fmla="*/ 119971 w 260342"/>
                  <a:gd name="connsiteY2" fmla="*/ 0 h 222250"/>
                  <a:gd name="connsiteX3" fmla="*/ 164421 w 260342"/>
                  <a:gd name="connsiteY3" fmla="*/ 6350 h 222250"/>
                  <a:gd name="connsiteX4" fmla="*/ 196171 w 260342"/>
                  <a:gd name="connsiteY4" fmla="*/ 19050 h 222250"/>
                  <a:gd name="connsiteX5" fmla="*/ 215221 w 260342"/>
                  <a:gd name="connsiteY5" fmla="*/ 25400 h 222250"/>
                  <a:gd name="connsiteX6" fmla="*/ 227921 w 260342"/>
                  <a:gd name="connsiteY6" fmla="*/ 63500 h 222250"/>
                  <a:gd name="connsiteX7" fmla="*/ 240621 w 260342"/>
                  <a:gd name="connsiteY7" fmla="*/ 82550 h 222250"/>
                  <a:gd name="connsiteX8" fmla="*/ 259671 w 260342"/>
                  <a:gd name="connsiteY8" fmla="*/ 158750 h 222250"/>
                  <a:gd name="connsiteX9" fmla="*/ 253321 w 260342"/>
                  <a:gd name="connsiteY9" fmla="*/ 203200 h 222250"/>
                  <a:gd name="connsiteX10" fmla="*/ 177121 w 260342"/>
                  <a:gd name="connsiteY10" fmla="*/ 215900 h 222250"/>
                  <a:gd name="connsiteX11" fmla="*/ 158071 w 260342"/>
                  <a:gd name="connsiteY11" fmla="*/ 222250 h 222250"/>
                  <a:gd name="connsiteX12" fmla="*/ 81871 w 260342"/>
                  <a:gd name="connsiteY12" fmla="*/ 215900 h 222250"/>
                  <a:gd name="connsiteX13" fmla="*/ 62821 w 260342"/>
                  <a:gd name="connsiteY13" fmla="*/ 209550 h 222250"/>
                  <a:gd name="connsiteX14" fmla="*/ 18371 w 260342"/>
                  <a:gd name="connsiteY14" fmla="*/ 196850 h 222250"/>
                  <a:gd name="connsiteX15" fmla="*/ 12021 w 260342"/>
                  <a:gd name="connsiteY15" fmla="*/ 107950 h 222250"/>
                  <a:gd name="connsiteX16" fmla="*/ 37421 w 260342"/>
                  <a:gd name="connsiteY16" fmla="*/ 69850 h 222250"/>
                  <a:gd name="connsiteX17" fmla="*/ 62821 w 260342"/>
                  <a:gd name="connsiteY17" fmla="*/ 44450 h 222250"/>
                  <a:gd name="connsiteX18" fmla="*/ 62821 w 260342"/>
                  <a:gd name="connsiteY18" fmla="*/ 6350 h 222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60342" h="222250">
                    <a:moveTo>
                      <a:pt x="62821" y="6350"/>
                    </a:moveTo>
                    <a:lnTo>
                      <a:pt x="62821" y="6350"/>
                    </a:lnTo>
                    <a:cubicBezTo>
                      <a:pt x="81871" y="4233"/>
                      <a:pt x="100804" y="0"/>
                      <a:pt x="119971" y="0"/>
                    </a:cubicBezTo>
                    <a:cubicBezTo>
                      <a:pt x="134938" y="0"/>
                      <a:pt x="149901" y="2720"/>
                      <a:pt x="164421" y="6350"/>
                    </a:cubicBezTo>
                    <a:cubicBezTo>
                      <a:pt x="175479" y="9115"/>
                      <a:pt x="185498" y="15048"/>
                      <a:pt x="196171" y="19050"/>
                    </a:cubicBezTo>
                    <a:cubicBezTo>
                      <a:pt x="202438" y="21400"/>
                      <a:pt x="208871" y="23283"/>
                      <a:pt x="215221" y="25400"/>
                    </a:cubicBezTo>
                    <a:cubicBezTo>
                      <a:pt x="219454" y="38100"/>
                      <a:pt x="220495" y="52361"/>
                      <a:pt x="227921" y="63500"/>
                    </a:cubicBezTo>
                    <a:cubicBezTo>
                      <a:pt x="232154" y="69850"/>
                      <a:pt x="237521" y="75576"/>
                      <a:pt x="240621" y="82550"/>
                    </a:cubicBezTo>
                    <a:cubicBezTo>
                      <a:pt x="254038" y="112739"/>
                      <a:pt x="254346" y="126802"/>
                      <a:pt x="259671" y="158750"/>
                    </a:cubicBezTo>
                    <a:cubicBezTo>
                      <a:pt x="257554" y="173567"/>
                      <a:pt x="265627" y="194681"/>
                      <a:pt x="253321" y="203200"/>
                    </a:cubicBezTo>
                    <a:cubicBezTo>
                      <a:pt x="232149" y="217857"/>
                      <a:pt x="201550" y="207757"/>
                      <a:pt x="177121" y="215900"/>
                    </a:cubicBezTo>
                    <a:lnTo>
                      <a:pt x="158071" y="222250"/>
                    </a:lnTo>
                    <a:cubicBezTo>
                      <a:pt x="132671" y="220133"/>
                      <a:pt x="107135" y="219269"/>
                      <a:pt x="81871" y="215900"/>
                    </a:cubicBezTo>
                    <a:cubicBezTo>
                      <a:pt x="75236" y="215015"/>
                      <a:pt x="69232" y="211473"/>
                      <a:pt x="62821" y="209550"/>
                    </a:cubicBezTo>
                    <a:cubicBezTo>
                      <a:pt x="48061" y="205122"/>
                      <a:pt x="33188" y="201083"/>
                      <a:pt x="18371" y="196850"/>
                    </a:cubicBezTo>
                    <a:cubicBezTo>
                      <a:pt x="-3733" y="163694"/>
                      <a:pt x="-5941" y="169019"/>
                      <a:pt x="12021" y="107950"/>
                    </a:cubicBezTo>
                    <a:cubicBezTo>
                      <a:pt x="16328" y="93307"/>
                      <a:pt x="32594" y="84330"/>
                      <a:pt x="37421" y="69850"/>
                    </a:cubicBezTo>
                    <a:cubicBezTo>
                      <a:pt x="45888" y="44450"/>
                      <a:pt x="37421" y="52917"/>
                      <a:pt x="62821" y="44450"/>
                    </a:cubicBezTo>
                    <a:cubicBezTo>
                      <a:pt x="69586" y="10624"/>
                      <a:pt x="62821" y="12700"/>
                      <a:pt x="62821" y="635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Freeform 153"/>
              <p:cNvSpPr/>
              <p:nvPr/>
            </p:nvSpPr>
            <p:spPr>
              <a:xfrm>
                <a:off x="3506933" y="5879976"/>
                <a:ext cx="69850" cy="82550"/>
              </a:xfrm>
              <a:custGeom>
                <a:avLst/>
                <a:gdLst>
                  <a:gd name="connsiteX0" fmla="*/ 0 w 69850"/>
                  <a:gd name="connsiteY0" fmla="*/ 82550 h 82550"/>
                  <a:gd name="connsiteX1" fmla="*/ 0 w 69850"/>
                  <a:gd name="connsiteY1" fmla="*/ 82550 h 82550"/>
                  <a:gd name="connsiteX2" fmla="*/ 50800 w 69850"/>
                  <a:gd name="connsiteY2" fmla="*/ 57150 h 82550"/>
                  <a:gd name="connsiteX3" fmla="*/ 57150 w 69850"/>
                  <a:gd name="connsiteY3" fmla="*/ 38100 h 82550"/>
                  <a:gd name="connsiteX4" fmla="*/ 69850 w 69850"/>
                  <a:gd name="connsiteY4" fmla="*/ 19050 h 82550"/>
                  <a:gd name="connsiteX5" fmla="*/ 57150 w 69850"/>
                  <a:gd name="connsiteY5" fmla="*/ 0 h 82550"/>
                  <a:gd name="connsiteX6" fmla="*/ 44450 w 69850"/>
                  <a:gd name="connsiteY6" fmla="*/ 25400 h 82550"/>
                  <a:gd name="connsiteX7" fmla="*/ 44450 w 69850"/>
                  <a:gd name="connsiteY7" fmla="*/ 25400 h 82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9850" h="82550">
                    <a:moveTo>
                      <a:pt x="0" y="82550"/>
                    </a:moveTo>
                    <a:lnTo>
                      <a:pt x="0" y="82550"/>
                    </a:lnTo>
                    <a:cubicBezTo>
                      <a:pt x="16933" y="74083"/>
                      <a:pt x="35856" y="68773"/>
                      <a:pt x="50800" y="57150"/>
                    </a:cubicBezTo>
                    <a:cubicBezTo>
                      <a:pt x="56084" y="53041"/>
                      <a:pt x="54157" y="44087"/>
                      <a:pt x="57150" y="38100"/>
                    </a:cubicBezTo>
                    <a:cubicBezTo>
                      <a:pt x="60563" y="31274"/>
                      <a:pt x="65617" y="25400"/>
                      <a:pt x="69850" y="19050"/>
                    </a:cubicBezTo>
                    <a:cubicBezTo>
                      <a:pt x="65617" y="12700"/>
                      <a:pt x="64782" y="0"/>
                      <a:pt x="57150" y="0"/>
                    </a:cubicBezTo>
                    <a:cubicBezTo>
                      <a:pt x="43276" y="0"/>
                      <a:pt x="44450" y="17190"/>
                      <a:pt x="44450" y="25400"/>
                    </a:cubicBezTo>
                    <a:lnTo>
                      <a:pt x="44450" y="25400"/>
                    </a:lnTo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5" name="Freeform 154"/>
              <p:cNvSpPr/>
              <p:nvPr/>
            </p:nvSpPr>
            <p:spPr>
              <a:xfrm>
                <a:off x="3303189" y="5873626"/>
                <a:ext cx="57694" cy="76200"/>
              </a:xfrm>
              <a:custGeom>
                <a:avLst/>
                <a:gdLst>
                  <a:gd name="connsiteX0" fmla="*/ 57694 w 57694"/>
                  <a:gd name="connsiteY0" fmla="*/ 76200 h 76200"/>
                  <a:gd name="connsiteX1" fmla="*/ 57694 w 57694"/>
                  <a:gd name="connsiteY1" fmla="*/ 76200 h 76200"/>
                  <a:gd name="connsiteX2" fmla="*/ 19594 w 57694"/>
                  <a:gd name="connsiteY2" fmla="*/ 31750 h 76200"/>
                  <a:gd name="connsiteX3" fmla="*/ 544 w 57694"/>
                  <a:gd name="connsiteY3" fmla="*/ 19050 h 76200"/>
                  <a:gd name="connsiteX4" fmla="*/ 6894 w 57694"/>
                  <a:gd name="connsiteY4" fmla="*/ 0 h 76200"/>
                  <a:gd name="connsiteX5" fmla="*/ 19594 w 57694"/>
                  <a:gd name="connsiteY5" fmla="*/ 19050 h 76200"/>
                  <a:gd name="connsiteX6" fmla="*/ 19594 w 57694"/>
                  <a:gd name="connsiteY6" fmla="*/ 1905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694" h="76200">
                    <a:moveTo>
                      <a:pt x="57694" y="76200"/>
                    </a:moveTo>
                    <a:lnTo>
                      <a:pt x="57694" y="76200"/>
                    </a:lnTo>
                    <a:cubicBezTo>
                      <a:pt x="44994" y="61383"/>
                      <a:pt x="33393" y="45549"/>
                      <a:pt x="19594" y="31750"/>
                    </a:cubicBezTo>
                    <a:cubicBezTo>
                      <a:pt x="14198" y="26354"/>
                      <a:pt x="3378" y="26136"/>
                      <a:pt x="544" y="19050"/>
                    </a:cubicBezTo>
                    <a:cubicBezTo>
                      <a:pt x="-1942" y="12835"/>
                      <a:pt x="4777" y="6350"/>
                      <a:pt x="6894" y="0"/>
                    </a:cubicBezTo>
                    <a:lnTo>
                      <a:pt x="19594" y="19050"/>
                    </a:lnTo>
                    <a:lnTo>
                      <a:pt x="19594" y="19050"/>
                    </a:lnTo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Freeform 155"/>
              <p:cNvSpPr/>
              <p:nvPr/>
            </p:nvSpPr>
            <p:spPr>
              <a:xfrm>
                <a:off x="3564083" y="6038726"/>
                <a:ext cx="69850" cy="57150"/>
              </a:xfrm>
              <a:custGeom>
                <a:avLst/>
                <a:gdLst>
                  <a:gd name="connsiteX0" fmla="*/ 0 w 69850"/>
                  <a:gd name="connsiteY0" fmla="*/ 57150 h 57150"/>
                  <a:gd name="connsiteX1" fmla="*/ 0 w 69850"/>
                  <a:gd name="connsiteY1" fmla="*/ 57150 h 57150"/>
                  <a:gd name="connsiteX2" fmla="*/ 63500 w 69850"/>
                  <a:gd name="connsiteY2" fmla="*/ 12700 h 57150"/>
                  <a:gd name="connsiteX3" fmla="*/ 69850 w 69850"/>
                  <a:gd name="connsiteY3" fmla="*/ 0 h 57150"/>
                  <a:gd name="connsiteX4" fmla="*/ 69850 w 69850"/>
                  <a:gd name="connsiteY4" fmla="*/ 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850" h="57150">
                    <a:moveTo>
                      <a:pt x="0" y="57150"/>
                    </a:moveTo>
                    <a:lnTo>
                      <a:pt x="0" y="57150"/>
                    </a:lnTo>
                    <a:cubicBezTo>
                      <a:pt x="49404" y="32448"/>
                      <a:pt x="43613" y="45845"/>
                      <a:pt x="63500" y="12700"/>
                    </a:cubicBezTo>
                    <a:cubicBezTo>
                      <a:pt x="65935" y="8641"/>
                      <a:pt x="67733" y="4233"/>
                      <a:pt x="69850" y="0"/>
                    </a:cubicBezTo>
                    <a:lnTo>
                      <a:pt x="69850" y="0"/>
                    </a:lnTo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Freeform 156"/>
              <p:cNvSpPr/>
              <p:nvPr/>
            </p:nvSpPr>
            <p:spPr>
              <a:xfrm>
                <a:off x="3233878" y="6006976"/>
                <a:ext cx="63505" cy="76200"/>
              </a:xfrm>
              <a:custGeom>
                <a:avLst/>
                <a:gdLst>
                  <a:gd name="connsiteX0" fmla="*/ 31755 w 31755"/>
                  <a:gd name="connsiteY0" fmla="*/ 50800 h 50800"/>
                  <a:gd name="connsiteX1" fmla="*/ 31755 w 31755"/>
                  <a:gd name="connsiteY1" fmla="*/ 50800 h 50800"/>
                  <a:gd name="connsiteX2" fmla="*/ 5 w 31755"/>
                  <a:gd name="connsiteY2" fmla="*/ 0 h 50800"/>
                  <a:gd name="connsiteX3" fmla="*/ 5 w 31755"/>
                  <a:gd name="connsiteY3" fmla="*/ 0 h 5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755" h="50800">
                    <a:moveTo>
                      <a:pt x="31755" y="50800"/>
                    </a:moveTo>
                    <a:lnTo>
                      <a:pt x="31755" y="50800"/>
                    </a:lnTo>
                    <a:cubicBezTo>
                      <a:pt x="-1225" y="4628"/>
                      <a:pt x="5" y="24558"/>
                      <a:pt x="5" y="0"/>
                    </a:cubicBezTo>
                    <a:lnTo>
                      <a:pt x="5" y="0"/>
                    </a:lnTo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8" name="Freeform 157"/>
              <p:cNvSpPr/>
              <p:nvPr/>
            </p:nvSpPr>
            <p:spPr>
              <a:xfrm>
                <a:off x="3589483" y="6222876"/>
                <a:ext cx="69850" cy="88900"/>
              </a:xfrm>
              <a:custGeom>
                <a:avLst/>
                <a:gdLst>
                  <a:gd name="connsiteX0" fmla="*/ 0 w 69850"/>
                  <a:gd name="connsiteY0" fmla="*/ 0 h 88900"/>
                  <a:gd name="connsiteX1" fmla="*/ 0 w 69850"/>
                  <a:gd name="connsiteY1" fmla="*/ 0 h 88900"/>
                  <a:gd name="connsiteX2" fmla="*/ 57150 w 69850"/>
                  <a:gd name="connsiteY2" fmla="*/ 50800 h 88900"/>
                  <a:gd name="connsiteX3" fmla="*/ 69850 w 69850"/>
                  <a:gd name="connsiteY3" fmla="*/ 88900 h 88900"/>
                  <a:gd name="connsiteX4" fmla="*/ 69850 w 69850"/>
                  <a:gd name="connsiteY4" fmla="*/ 88900 h 8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850" h="88900">
                    <a:moveTo>
                      <a:pt x="0" y="0"/>
                    </a:moveTo>
                    <a:lnTo>
                      <a:pt x="0" y="0"/>
                    </a:lnTo>
                    <a:cubicBezTo>
                      <a:pt x="24094" y="17210"/>
                      <a:pt x="45485" y="24553"/>
                      <a:pt x="57150" y="50800"/>
                    </a:cubicBezTo>
                    <a:cubicBezTo>
                      <a:pt x="62587" y="63033"/>
                      <a:pt x="69850" y="88900"/>
                      <a:pt x="69850" y="88900"/>
                    </a:cubicBezTo>
                    <a:lnTo>
                      <a:pt x="69850" y="88900"/>
                    </a:lnTo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9" name="Freeform 158"/>
              <p:cNvSpPr/>
              <p:nvPr/>
            </p:nvSpPr>
            <p:spPr>
              <a:xfrm>
                <a:off x="3214833" y="6222876"/>
                <a:ext cx="88900" cy="44450"/>
              </a:xfrm>
              <a:custGeom>
                <a:avLst/>
                <a:gdLst>
                  <a:gd name="connsiteX0" fmla="*/ 88900 w 88900"/>
                  <a:gd name="connsiteY0" fmla="*/ 0 h 44450"/>
                  <a:gd name="connsiteX1" fmla="*/ 88900 w 88900"/>
                  <a:gd name="connsiteY1" fmla="*/ 0 h 44450"/>
                  <a:gd name="connsiteX2" fmla="*/ 31750 w 88900"/>
                  <a:gd name="connsiteY2" fmla="*/ 19050 h 44450"/>
                  <a:gd name="connsiteX3" fmla="*/ 19050 w 88900"/>
                  <a:gd name="connsiteY3" fmla="*/ 38100 h 44450"/>
                  <a:gd name="connsiteX4" fmla="*/ 0 w 88900"/>
                  <a:gd name="connsiteY4" fmla="*/ 44450 h 44450"/>
                  <a:gd name="connsiteX5" fmla="*/ 0 w 88900"/>
                  <a:gd name="connsiteY5" fmla="*/ 44450 h 4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00" h="44450">
                    <a:moveTo>
                      <a:pt x="88900" y="0"/>
                    </a:moveTo>
                    <a:lnTo>
                      <a:pt x="88900" y="0"/>
                    </a:lnTo>
                    <a:cubicBezTo>
                      <a:pt x="69850" y="6350"/>
                      <a:pt x="49379" y="9434"/>
                      <a:pt x="31750" y="19050"/>
                    </a:cubicBezTo>
                    <a:cubicBezTo>
                      <a:pt x="25050" y="22704"/>
                      <a:pt x="25009" y="33332"/>
                      <a:pt x="19050" y="38100"/>
                    </a:cubicBezTo>
                    <a:cubicBezTo>
                      <a:pt x="13823" y="42281"/>
                      <a:pt x="0" y="44450"/>
                      <a:pt x="0" y="44450"/>
                    </a:cubicBezTo>
                    <a:lnTo>
                      <a:pt x="0" y="44450"/>
                    </a:lnTo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0" name="Freeform 159"/>
              <p:cNvSpPr/>
              <p:nvPr/>
            </p:nvSpPr>
            <p:spPr>
              <a:xfrm>
                <a:off x="3589483" y="6349876"/>
                <a:ext cx="50800" cy="114300"/>
              </a:xfrm>
              <a:custGeom>
                <a:avLst/>
                <a:gdLst>
                  <a:gd name="connsiteX0" fmla="*/ 0 w 50800"/>
                  <a:gd name="connsiteY0" fmla="*/ 0 h 114300"/>
                  <a:gd name="connsiteX1" fmla="*/ 0 w 50800"/>
                  <a:gd name="connsiteY1" fmla="*/ 0 h 114300"/>
                  <a:gd name="connsiteX2" fmla="*/ 50800 w 50800"/>
                  <a:gd name="connsiteY2" fmla="*/ 38100 h 114300"/>
                  <a:gd name="connsiteX3" fmla="*/ 50800 w 50800"/>
                  <a:gd name="connsiteY3" fmla="*/ 38100 h 114300"/>
                  <a:gd name="connsiteX4" fmla="*/ 44450 w 50800"/>
                  <a:gd name="connsiteY4" fmla="*/ 95250 h 114300"/>
                  <a:gd name="connsiteX5" fmla="*/ 38100 w 50800"/>
                  <a:gd name="connsiteY5" fmla="*/ 114300 h 114300"/>
                  <a:gd name="connsiteX6" fmla="*/ 38100 w 50800"/>
                  <a:gd name="connsiteY6" fmla="*/ 114300 h 114300"/>
                  <a:gd name="connsiteX7" fmla="*/ 38100 w 50800"/>
                  <a:gd name="connsiteY7" fmla="*/ 11430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800" h="114300">
                    <a:moveTo>
                      <a:pt x="0" y="0"/>
                    </a:moveTo>
                    <a:lnTo>
                      <a:pt x="0" y="0"/>
                    </a:lnTo>
                    <a:cubicBezTo>
                      <a:pt x="46886" y="33490"/>
                      <a:pt x="31575" y="18875"/>
                      <a:pt x="50800" y="38100"/>
                    </a:cubicBezTo>
                    <a:lnTo>
                      <a:pt x="50800" y="38100"/>
                    </a:lnTo>
                    <a:cubicBezTo>
                      <a:pt x="48683" y="57150"/>
                      <a:pt x="47601" y="76344"/>
                      <a:pt x="44450" y="95250"/>
                    </a:cubicBezTo>
                    <a:cubicBezTo>
                      <a:pt x="43350" y="101852"/>
                      <a:pt x="38100" y="114300"/>
                      <a:pt x="38100" y="114300"/>
                    </a:cubicBezTo>
                    <a:lnTo>
                      <a:pt x="38100" y="114300"/>
                    </a:lnTo>
                    <a:lnTo>
                      <a:pt x="38100" y="114300"/>
                    </a:lnTo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1" name="Freeform 160"/>
              <p:cNvSpPr/>
              <p:nvPr/>
            </p:nvSpPr>
            <p:spPr>
              <a:xfrm>
                <a:off x="3221183" y="6368926"/>
                <a:ext cx="88900" cy="88900"/>
              </a:xfrm>
              <a:custGeom>
                <a:avLst/>
                <a:gdLst>
                  <a:gd name="connsiteX0" fmla="*/ 88900 w 88900"/>
                  <a:gd name="connsiteY0" fmla="*/ 0 h 88900"/>
                  <a:gd name="connsiteX1" fmla="*/ 88900 w 88900"/>
                  <a:gd name="connsiteY1" fmla="*/ 0 h 88900"/>
                  <a:gd name="connsiteX2" fmla="*/ 31750 w 88900"/>
                  <a:gd name="connsiteY2" fmla="*/ 6350 h 88900"/>
                  <a:gd name="connsiteX3" fmla="*/ 25400 w 88900"/>
                  <a:gd name="connsiteY3" fmla="*/ 25400 h 88900"/>
                  <a:gd name="connsiteX4" fmla="*/ 25400 w 88900"/>
                  <a:gd name="connsiteY4" fmla="*/ 25400 h 88900"/>
                  <a:gd name="connsiteX5" fmla="*/ 0 w 88900"/>
                  <a:gd name="connsiteY5" fmla="*/ 88900 h 8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900" h="88900">
                    <a:moveTo>
                      <a:pt x="88900" y="0"/>
                    </a:moveTo>
                    <a:lnTo>
                      <a:pt x="88900" y="0"/>
                    </a:lnTo>
                    <a:cubicBezTo>
                      <a:pt x="69850" y="2117"/>
                      <a:pt x="49546" y="-769"/>
                      <a:pt x="31750" y="6350"/>
                    </a:cubicBezTo>
                    <a:cubicBezTo>
                      <a:pt x="25535" y="8836"/>
                      <a:pt x="25400" y="25400"/>
                      <a:pt x="25400" y="25400"/>
                    </a:cubicBezTo>
                    <a:lnTo>
                      <a:pt x="25400" y="25400"/>
                    </a:lnTo>
                    <a:lnTo>
                      <a:pt x="0" y="88900"/>
                    </a:lnTo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" name="Freeform 161"/>
              <p:cNvSpPr/>
              <p:nvPr/>
            </p:nvSpPr>
            <p:spPr>
              <a:xfrm>
                <a:off x="3240233" y="6241926"/>
                <a:ext cx="0" cy="0"/>
              </a:xfrm>
              <a:custGeom>
                <a:avLst/>
                <a:gdLst>
                  <a:gd name="connsiteX0" fmla="*/ 0 w 0"/>
                  <a:gd name="connsiteY0" fmla="*/ 0 h 0"/>
                  <a:gd name="connsiteX1" fmla="*/ 0 w 0"/>
                  <a:gd name="connsiteY1" fmla="*/ 0 h 0"/>
                  <a:gd name="connsiteX2" fmla="*/ 0 w 0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3" name="Freeform 162"/>
              <p:cNvSpPr/>
              <p:nvPr/>
            </p:nvSpPr>
            <p:spPr>
              <a:xfrm>
                <a:off x="3437083" y="6165726"/>
                <a:ext cx="6350" cy="355600"/>
              </a:xfrm>
              <a:custGeom>
                <a:avLst/>
                <a:gdLst>
                  <a:gd name="connsiteX0" fmla="*/ 6350 w 6350"/>
                  <a:gd name="connsiteY0" fmla="*/ 0 h 355600"/>
                  <a:gd name="connsiteX1" fmla="*/ 6350 w 6350"/>
                  <a:gd name="connsiteY1" fmla="*/ 0 h 355600"/>
                  <a:gd name="connsiteX2" fmla="*/ 0 w 6350"/>
                  <a:gd name="connsiteY2" fmla="*/ 57150 h 355600"/>
                  <a:gd name="connsiteX3" fmla="*/ 6350 w 6350"/>
                  <a:gd name="connsiteY3" fmla="*/ 355600 h 355600"/>
                  <a:gd name="connsiteX4" fmla="*/ 6350 w 6350"/>
                  <a:gd name="connsiteY4" fmla="*/ 355600 h 35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0" h="355600">
                    <a:moveTo>
                      <a:pt x="6350" y="0"/>
                    </a:moveTo>
                    <a:lnTo>
                      <a:pt x="6350" y="0"/>
                    </a:lnTo>
                    <a:cubicBezTo>
                      <a:pt x="4233" y="19050"/>
                      <a:pt x="0" y="37983"/>
                      <a:pt x="0" y="57150"/>
                    </a:cubicBezTo>
                    <a:cubicBezTo>
                      <a:pt x="0" y="156656"/>
                      <a:pt x="6350" y="256094"/>
                      <a:pt x="6350" y="355600"/>
                    </a:cubicBezTo>
                    <a:lnTo>
                      <a:pt x="6350" y="355600"/>
                    </a:lnTo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 w="12700">
                <a:solidFill>
                  <a:schemeClr val="bg2">
                    <a:lumMod val="25000"/>
                  </a:schemeClr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" name="Freeform 163"/>
              <p:cNvSpPr/>
              <p:nvPr/>
            </p:nvSpPr>
            <p:spPr>
              <a:xfrm>
                <a:off x="3341833" y="5968258"/>
                <a:ext cx="158750" cy="19668"/>
              </a:xfrm>
              <a:custGeom>
                <a:avLst/>
                <a:gdLst>
                  <a:gd name="connsiteX0" fmla="*/ 0 w 158750"/>
                  <a:gd name="connsiteY0" fmla="*/ 19668 h 19668"/>
                  <a:gd name="connsiteX1" fmla="*/ 0 w 158750"/>
                  <a:gd name="connsiteY1" fmla="*/ 19668 h 19668"/>
                  <a:gd name="connsiteX2" fmla="*/ 50800 w 158750"/>
                  <a:gd name="connsiteY2" fmla="*/ 618 h 19668"/>
                  <a:gd name="connsiteX3" fmla="*/ 146050 w 158750"/>
                  <a:gd name="connsiteY3" fmla="*/ 6968 h 19668"/>
                  <a:gd name="connsiteX4" fmla="*/ 158750 w 158750"/>
                  <a:gd name="connsiteY4" fmla="*/ 6968 h 19668"/>
                  <a:gd name="connsiteX5" fmla="*/ 158750 w 158750"/>
                  <a:gd name="connsiteY5" fmla="*/ 6968 h 19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8750" h="19668">
                    <a:moveTo>
                      <a:pt x="0" y="19668"/>
                    </a:moveTo>
                    <a:lnTo>
                      <a:pt x="0" y="19668"/>
                    </a:lnTo>
                    <a:cubicBezTo>
                      <a:pt x="16933" y="13318"/>
                      <a:pt x="32783" y="2185"/>
                      <a:pt x="50800" y="618"/>
                    </a:cubicBezTo>
                    <a:cubicBezTo>
                      <a:pt x="82501" y="-2139"/>
                      <a:pt x="114284" y="5099"/>
                      <a:pt x="146050" y="6968"/>
                    </a:cubicBezTo>
                    <a:cubicBezTo>
                      <a:pt x="150276" y="7217"/>
                      <a:pt x="154517" y="6968"/>
                      <a:pt x="158750" y="6968"/>
                    </a:cubicBezTo>
                    <a:lnTo>
                      <a:pt x="158750" y="6968"/>
                    </a:lnTo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 w="12700">
                <a:solidFill>
                  <a:schemeClr val="bg2">
                    <a:lumMod val="25000"/>
                  </a:schemeClr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Freeform 164"/>
              <p:cNvSpPr/>
              <p:nvPr/>
            </p:nvSpPr>
            <p:spPr>
              <a:xfrm>
                <a:off x="3424383" y="6070476"/>
                <a:ext cx="6350" cy="57150"/>
              </a:xfrm>
              <a:custGeom>
                <a:avLst/>
                <a:gdLst>
                  <a:gd name="connsiteX0" fmla="*/ 0 w 6350"/>
                  <a:gd name="connsiteY0" fmla="*/ 0 h 57150"/>
                  <a:gd name="connsiteX1" fmla="*/ 0 w 6350"/>
                  <a:gd name="connsiteY1" fmla="*/ 0 h 57150"/>
                  <a:gd name="connsiteX2" fmla="*/ 6350 w 6350"/>
                  <a:gd name="connsiteY2" fmla="*/ 57150 h 57150"/>
                  <a:gd name="connsiteX3" fmla="*/ 6350 w 6350"/>
                  <a:gd name="connsiteY3" fmla="*/ 5715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50" h="57150">
                    <a:moveTo>
                      <a:pt x="0" y="0"/>
                    </a:moveTo>
                    <a:lnTo>
                      <a:pt x="0" y="0"/>
                    </a:lnTo>
                    <a:lnTo>
                      <a:pt x="6350" y="57150"/>
                    </a:lnTo>
                    <a:lnTo>
                      <a:pt x="6350" y="57150"/>
                    </a:lnTo>
                  </a:path>
                </a:pathLst>
              </a:custGeom>
              <a:gradFill flip="none" rotWithShape="1">
                <a:gsLst>
                  <a:gs pos="0">
                    <a:srgbClr val="D6B19C"/>
                  </a:gs>
                  <a:gs pos="4000">
                    <a:srgbClr val="D49E6C"/>
                  </a:gs>
                  <a:gs pos="8000">
                    <a:srgbClr val="A65528"/>
                  </a:gs>
                  <a:gs pos="38000">
                    <a:srgbClr val="663012"/>
                  </a:gs>
                </a:gsLst>
                <a:lin ang="5400000" scaled="0"/>
                <a:tileRect r="-100000" b="-100000"/>
              </a:gradFill>
              <a:ln w="12700">
                <a:solidFill>
                  <a:schemeClr val="bg2">
                    <a:lumMod val="25000"/>
                  </a:schemeClr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66" name="Picture 20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230766">
              <a:off x="915806" y="2786535"/>
              <a:ext cx="569917" cy="5380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7" name="Picture 21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78989">
              <a:off x="1405694" y="2929149"/>
              <a:ext cx="564588" cy="583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8" name="Picture 15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591412">
              <a:off x="2328029" y="2274532"/>
              <a:ext cx="1126085" cy="21298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9" name="Picture 15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1873" y="2385668"/>
              <a:ext cx="528737" cy="10000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0" name="Picture 15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6693" y="2276872"/>
              <a:ext cx="528737" cy="10000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2588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855580219"/>
              </p:ext>
            </p:extLst>
          </p:nvPr>
        </p:nvGraphicFramePr>
        <p:xfrm>
          <a:off x="4788024" y="1772816"/>
          <a:ext cx="4316412" cy="3844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4716016" y="1052513"/>
            <a:ext cx="3513584" cy="863600"/>
          </a:xfrm>
          <a:prstGeom prst="rect">
            <a:avLst/>
          </a:prstGeom>
        </p:spPr>
        <p:txBody>
          <a:bodyPr/>
          <a:lstStyle/>
          <a:p>
            <a:r>
              <a:rPr lang="en-CA" dirty="0" smtClean="0"/>
              <a:t>IBS</a:t>
            </a:r>
            <a:r>
              <a:rPr lang="en-CA" dirty="0"/>
              <a:t/>
            </a:r>
            <a:br>
              <a:rPr lang="en-CA" dirty="0"/>
            </a:br>
            <a:endParaRPr lang="en-CA" dirty="0"/>
          </a:p>
        </p:txBody>
      </p:sp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179512" y="1196752"/>
            <a:ext cx="4464496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306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200">
                <a:solidFill>
                  <a:srgbClr val="003062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rgbClr val="003062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3062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062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062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062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062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062"/>
                </a:solidFill>
                <a:latin typeface="+mn-lt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b="0" kern="0" dirty="0" smtClean="0"/>
              <a:t>2015 – 106</a:t>
            </a:r>
            <a:r>
              <a:rPr lang="en-US" b="0" kern="0" dirty="0"/>
              <a:t> </a:t>
            </a:r>
            <a:r>
              <a:rPr lang="en-US" b="0" kern="0" dirty="0" smtClean="0"/>
              <a:t>ha </a:t>
            </a:r>
            <a:r>
              <a:rPr lang="en-US" b="0" kern="0" dirty="0" err="1" smtClean="0"/>
              <a:t>Revelstoke</a:t>
            </a:r>
            <a:r>
              <a:rPr lang="en-US" b="0" kern="0" dirty="0" smtClean="0"/>
              <a:t>, 1070ha Golden, Total of 453 ha in Mod &amp; </a:t>
            </a:r>
            <a:r>
              <a:rPr lang="en-US" b="0" kern="0" dirty="0" err="1" smtClean="0"/>
              <a:t>Sev</a:t>
            </a:r>
            <a:r>
              <a:rPr lang="en-US" b="0" kern="0" dirty="0" smtClean="0"/>
              <a:t> polys </a:t>
            </a:r>
          </a:p>
          <a:p>
            <a:pPr>
              <a:spcAft>
                <a:spcPts val="600"/>
              </a:spcAft>
            </a:pPr>
            <a:r>
              <a:rPr lang="en-US" b="0" kern="0" dirty="0" smtClean="0"/>
              <a:t>2016 – 720 </a:t>
            </a:r>
            <a:r>
              <a:rPr lang="en-US" b="0" kern="0" dirty="0"/>
              <a:t>ha </a:t>
            </a:r>
            <a:r>
              <a:rPr lang="en-US" b="0" kern="0" dirty="0" err="1"/>
              <a:t>Revelstoke</a:t>
            </a:r>
            <a:r>
              <a:rPr lang="en-US" b="0" kern="0" dirty="0"/>
              <a:t>, </a:t>
            </a:r>
            <a:r>
              <a:rPr lang="en-US" b="0" kern="0" dirty="0" smtClean="0"/>
              <a:t>2106 </a:t>
            </a:r>
            <a:r>
              <a:rPr lang="en-US" b="0" kern="0" dirty="0"/>
              <a:t>ha Golden, </a:t>
            </a:r>
            <a:r>
              <a:rPr lang="en-US" b="0" kern="0" dirty="0" smtClean="0"/>
              <a:t>Total </a:t>
            </a:r>
            <a:r>
              <a:rPr lang="en-US" b="0" kern="0" dirty="0"/>
              <a:t>of </a:t>
            </a:r>
            <a:r>
              <a:rPr lang="en-US" b="0" kern="0" dirty="0" smtClean="0"/>
              <a:t>1340 </a:t>
            </a:r>
            <a:r>
              <a:rPr lang="en-US" b="0" kern="0" dirty="0"/>
              <a:t>ha in Mod &amp; </a:t>
            </a:r>
            <a:r>
              <a:rPr lang="en-US" b="0" kern="0" dirty="0" err="1"/>
              <a:t>Sev</a:t>
            </a:r>
            <a:r>
              <a:rPr lang="en-US" b="0" kern="0" dirty="0"/>
              <a:t> </a:t>
            </a:r>
            <a:r>
              <a:rPr lang="en-US" b="0" kern="0" dirty="0" smtClean="0"/>
              <a:t>polys </a:t>
            </a:r>
            <a:endParaRPr lang="en-US" b="0" kern="0" dirty="0"/>
          </a:p>
          <a:p>
            <a:pPr>
              <a:spcAft>
                <a:spcPts val="600"/>
              </a:spcAft>
            </a:pPr>
            <a:r>
              <a:rPr lang="en-US" b="0" kern="0" dirty="0" smtClean="0"/>
              <a:t>2017 – 622 </a:t>
            </a:r>
            <a:r>
              <a:rPr lang="en-US" b="0" kern="0" dirty="0"/>
              <a:t>ha </a:t>
            </a:r>
            <a:r>
              <a:rPr lang="en-US" b="0" kern="0" dirty="0" err="1"/>
              <a:t>Revelstoke</a:t>
            </a:r>
            <a:r>
              <a:rPr lang="en-US" b="0" kern="0" dirty="0"/>
              <a:t>, </a:t>
            </a:r>
            <a:r>
              <a:rPr lang="en-US" b="0" kern="0" dirty="0" smtClean="0"/>
              <a:t>3201 </a:t>
            </a:r>
            <a:r>
              <a:rPr lang="en-US" b="0" kern="0" dirty="0"/>
              <a:t>ha Golden, </a:t>
            </a:r>
            <a:r>
              <a:rPr lang="en-US" b="0" kern="0" dirty="0" smtClean="0"/>
              <a:t>Total </a:t>
            </a:r>
            <a:r>
              <a:rPr lang="en-US" b="0" kern="0" dirty="0"/>
              <a:t>of </a:t>
            </a:r>
            <a:r>
              <a:rPr lang="en-US" b="0" kern="0" dirty="0" smtClean="0"/>
              <a:t>2469 </a:t>
            </a:r>
            <a:r>
              <a:rPr lang="en-US" b="0" kern="0" dirty="0"/>
              <a:t>ha in Mod &amp; </a:t>
            </a:r>
            <a:r>
              <a:rPr lang="en-US" b="0" kern="0" dirty="0" err="1"/>
              <a:t>Sev</a:t>
            </a:r>
            <a:r>
              <a:rPr lang="en-US" b="0" kern="0" dirty="0"/>
              <a:t> </a:t>
            </a:r>
            <a:r>
              <a:rPr lang="en-US" b="0" kern="0" dirty="0" smtClean="0"/>
              <a:t>polys </a:t>
            </a:r>
          </a:p>
          <a:p>
            <a:pPr>
              <a:spcAft>
                <a:spcPts val="600"/>
              </a:spcAft>
            </a:pPr>
            <a:r>
              <a:rPr lang="en-US" b="0" kern="0" dirty="0" smtClean="0"/>
              <a:t>Populations still rising, 40-65% of area in Moderate or Severe Polygons, % is rising each year</a:t>
            </a:r>
            <a:endParaRPr lang="en-US" b="0" kern="0" dirty="0"/>
          </a:p>
        </p:txBody>
      </p:sp>
    </p:spTree>
    <p:extLst>
      <p:ext uri="{BB962C8B-B14F-4D97-AF65-F5344CB8AC3E}">
        <p14:creationId xmlns:p14="http://schemas.microsoft.com/office/powerpoint/2010/main" val="112302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1196752"/>
            <a:ext cx="8229600" cy="84539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CA" b="0" kern="0" dirty="0" smtClean="0"/>
              <a:t>How do we know?</a:t>
            </a:r>
            <a:endParaRPr lang="en-CA" b="0" kern="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2727325"/>
            <a:ext cx="8229600" cy="3322638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CA" dirty="0" smtClean="0"/>
              <a:t>Aerial Overview Surveys (AOS)</a:t>
            </a:r>
          </a:p>
          <a:p>
            <a:pPr>
              <a:spcAft>
                <a:spcPts val="600"/>
              </a:spcAft>
            </a:pPr>
            <a:r>
              <a:rPr lang="en-CA" dirty="0" smtClean="0"/>
              <a:t>Low-level Helicopter Surveys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5" name="TextBox 4"/>
          <p:cNvSpPr txBox="1"/>
          <p:nvPr/>
        </p:nvSpPr>
        <p:spPr>
          <a:xfrm>
            <a:off x="0" y="2204864"/>
            <a:ext cx="637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 smtClean="0"/>
              <a:t>Spruce Beetle Monitoring Program</a:t>
            </a:r>
            <a:endParaRPr lang="en-CA" sz="2800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704" y="3703784"/>
            <a:ext cx="4196495" cy="3134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199" y="2042145"/>
            <a:ext cx="2771801" cy="2070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512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468560" y="6493124"/>
            <a:ext cx="101230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400" dirty="0"/>
              <a:t>http://www.arcgis.com/home/webmap/viewer.html?webmap=e5285cdbe1c94668aa1688cc90732d0b</a:t>
            </a:r>
          </a:p>
        </p:txBody>
      </p:sp>
      <p:pic>
        <p:nvPicPr>
          <p:cNvPr id="2" name="Picture 1" descr="IBS Detailed and Overview Data Columbia 2018.pdf - Adobe Acrobat Reader DC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599" y="908721"/>
            <a:ext cx="9739900" cy="589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52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908171097"/>
              </p:ext>
            </p:extLst>
          </p:nvPr>
        </p:nvGraphicFramePr>
        <p:xfrm>
          <a:off x="5774096" y="1628800"/>
          <a:ext cx="3369904" cy="3844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1052513"/>
            <a:ext cx="8229600" cy="863600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/>
            </a:r>
            <a:br>
              <a:rPr lang="en-CA" dirty="0"/>
            </a:br>
            <a:endParaRPr lang="en-CA" dirty="0"/>
          </a:p>
        </p:txBody>
      </p:sp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179512" y="1196752"/>
            <a:ext cx="5616624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306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200">
                <a:solidFill>
                  <a:srgbClr val="003062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rgbClr val="003062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3062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062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062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062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062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062"/>
                </a:solidFill>
                <a:latin typeface="+mn-lt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b="0" kern="0" dirty="0" smtClean="0"/>
              <a:t>2015–121 ha Revelstoke,103 ha Golden, Total of 122 ha in Mod &amp; </a:t>
            </a:r>
            <a:r>
              <a:rPr lang="en-US" b="0" kern="0" dirty="0" err="1" smtClean="0"/>
              <a:t>Sev</a:t>
            </a:r>
            <a:r>
              <a:rPr lang="en-US" b="0" kern="0" dirty="0" smtClean="0"/>
              <a:t> polys </a:t>
            </a:r>
          </a:p>
          <a:p>
            <a:pPr>
              <a:spcAft>
                <a:spcPts val="600"/>
              </a:spcAft>
            </a:pPr>
            <a:r>
              <a:rPr lang="en-US" b="0" kern="0" dirty="0" smtClean="0"/>
              <a:t>2016–211 </a:t>
            </a:r>
            <a:r>
              <a:rPr lang="en-US" b="0" kern="0" dirty="0"/>
              <a:t>ha </a:t>
            </a:r>
            <a:r>
              <a:rPr lang="en-US" b="0" kern="0" dirty="0" err="1" smtClean="0"/>
              <a:t>Revelstoke</a:t>
            </a:r>
            <a:r>
              <a:rPr lang="en-US" b="0" kern="0" dirty="0" smtClean="0"/>
              <a:t>, 274 </a:t>
            </a:r>
            <a:r>
              <a:rPr lang="en-US" b="0" kern="0" dirty="0"/>
              <a:t>ha Golden, </a:t>
            </a:r>
            <a:r>
              <a:rPr lang="en-US" b="0" kern="0" dirty="0" smtClean="0"/>
              <a:t>Total </a:t>
            </a:r>
            <a:r>
              <a:rPr lang="en-US" b="0" kern="0" dirty="0"/>
              <a:t>of </a:t>
            </a:r>
            <a:r>
              <a:rPr lang="en-US" b="0" kern="0" dirty="0" smtClean="0"/>
              <a:t>295 </a:t>
            </a:r>
            <a:r>
              <a:rPr lang="en-US" b="0" kern="0" dirty="0"/>
              <a:t>ha in Mod &amp; </a:t>
            </a:r>
            <a:r>
              <a:rPr lang="en-US" b="0" kern="0" dirty="0" err="1"/>
              <a:t>Sev</a:t>
            </a:r>
            <a:r>
              <a:rPr lang="en-US" b="0" kern="0" dirty="0"/>
              <a:t> </a:t>
            </a:r>
            <a:r>
              <a:rPr lang="en-US" b="0" kern="0" dirty="0" smtClean="0"/>
              <a:t>polys </a:t>
            </a:r>
            <a:endParaRPr lang="en-US" b="0" kern="0" dirty="0"/>
          </a:p>
          <a:p>
            <a:pPr>
              <a:spcAft>
                <a:spcPts val="600"/>
              </a:spcAft>
            </a:pPr>
            <a:r>
              <a:rPr lang="en-US" b="0" kern="0" dirty="0" smtClean="0"/>
              <a:t>2017–891 </a:t>
            </a:r>
            <a:r>
              <a:rPr lang="en-US" b="0" kern="0" dirty="0"/>
              <a:t>ha </a:t>
            </a:r>
            <a:r>
              <a:rPr lang="en-US" b="0" kern="0" dirty="0" err="1" smtClean="0"/>
              <a:t>Revelstoke</a:t>
            </a:r>
            <a:r>
              <a:rPr lang="en-US" b="0" kern="0" dirty="0" smtClean="0"/>
              <a:t>, 245 </a:t>
            </a:r>
            <a:r>
              <a:rPr lang="en-US" b="0" kern="0" dirty="0"/>
              <a:t>ha Golden, </a:t>
            </a:r>
            <a:r>
              <a:rPr lang="en-US" b="0" kern="0" dirty="0" smtClean="0"/>
              <a:t>Total </a:t>
            </a:r>
            <a:r>
              <a:rPr lang="en-US" b="0" kern="0" dirty="0"/>
              <a:t>of </a:t>
            </a:r>
            <a:r>
              <a:rPr lang="en-US" b="0" kern="0" dirty="0" smtClean="0"/>
              <a:t>550 </a:t>
            </a:r>
            <a:r>
              <a:rPr lang="en-US" b="0" kern="0" dirty="0"/>
              <a:t>ha in Mod &amp; </a:t>
            </a:r>
            <a:r>
              <a:rPr lang="en-US" b="0" kern="0" dirty="0" err="1"/>
              <a:t>Sev</a:t>
            </a:r>
            <a:r>
              <a:rPr lang="en-US" b="0" kern="0" dirty="0"/>
              <a:t> </a:t>
            </a:r>
            <a:r>
              <a:rPr lang="en-US" b="0" kern="0" dirty="0" smtClean="0"/>
              <a:t>polys </a:t>
            </a:r>
          </a:p>
          <a:p>
            <a:pPr>
              <a:spcAft>
                <a:spcPts val="600"/>
              </a:spcAft>
            </a:pPr>
            <a:r>
              <a:rPr lang="en-US" b="0" kern="0" dirty="0" smtClean="0"/>
              <a:t>Populations still rising, 48-61% of area in Moderate or Severe Polygons, % is lowest in 2017, Largest increase in </a:t>
            </a:r>
            <a:r>
              <a:rPr lang="en-US" b="0" kern="0" dirty="0" err="1" smtClean="0"/>
              <a:t>Revelstoke</a:t>
            </a:r>
            <a:r>
              <a:rPr lang="en-US" b="0" kern="0" dirty="0" smtClean="0"/>
              <a:t>. </a:t>
            </a: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6156176" y="1052513"/>
            <a:ext cx="2073424" cy="8636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CA" b="0" kern="0" dirty="0" smtClean="0"/>
              <a:t>IBD</a:t>
            </a:r>
            <a:br>
              <a:rPr lang="en-CA" b="0" kern="0" dirty="0" smtClean="0"/>
            </a:br>
            <a:endParaRPr lang="en-CA" b="0" kern="0" dirty="0"/>
          </a:p>
        </p:txBody>
      </p:sp>
    </p:spTree>
    <p:extLst>
      <p:ext uri="{BB962C8B-B14F-4D97-AF65-F5344CB8AC3E}">
        <p14:creationId xmlns:p14="http://schemas.microsoft.com/office/powerpoint/2010/main" val="249707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556792"/>
            <a:ext cx="7272808" cy="368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u="sng" dirty="0" smtClean="0"/>
              <a:t>Management Strategies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sz="3200" dirty="0" smtClean="0"/>
              <a:t>Sanitation Harvest </a:t>
            </a:r>
            <a:r>
              <a:rPr lang="en-CA" dirty="0" smtClean="0"/>
              <a:t>(need to remove 80%+ of attack within 1 year to maintain suppression within a BMU)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sz="3200" dirty="0" smtClean="0"/>
              <a:t>Blowdown &amp; </a:t>
            </a:r>
            <a:r>
              <a:rPr lang="en-CA" sz="3200" dirty="0"/>
              <a:t>f</a:t>
            </a:r>
            <a:r>
              <a:rPr lang="en-CA" sz="3200" dirty="0" smtClean="0"/>
              <a:t>ire damaged removal</a:t>
            </a:r>
            <a:endParaRPr lang="en-CA" sz="32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sz="3200" dirty="0" smtClean="0"/>
              <a:t>Trap </a:t>
            </a:r>
            <a:r>
              <a:rPr lang="en-CA" sz="3200" dirty="0" smtClean="0"/>
              <a:t>Trees &amp; Funnel </a:t>
            </a:r>
            <a:r>
              <a:rPr lang="en-CA" sz="3200" dirty="0" smtClean="0"/>
              <a:t>Traps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sz="3200" dirty="0" smtClean="0"/>
              <a:t>Salvage Harvest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25102904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1"/>
          <p:cNvSpPr>
            <a:spLocks noGrp="1"/>
          </p:cNvSpPr>
          <p:nvPr>
            <p:ph type="body" orient="vert" idx="4294967295"/>
          </p:nvPr>
        </p:nvSpPr>
        <p:spPr>
          <a:xfrm>
            <a:off x="0" y="1816372"/>
            <a:ext cx="8229600" cy="4852988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CA" sz="2800" b="1" dirty="0" smtClean="0"/>
              <a:t>Sharing Information</a:t>
            </a:r>
          </a:p>
          <a:p>
            <a:pPr>
              <a:spcAft>
                <a:spcPts val="600"/>
              </a:spcAft>
            </a:pPr>
            <a:r>
              <a:rPr lang="en-CA" dirty="0" smtClean="0"/>
              <a:t>Provincial annual Aerial Overview Survey (AOS) posted at</a:t>
            </a:r>
            <a:r>
              <a:rPr lang="en-CA" dirty="0"/>
              <a:t>:  </a:t>
            </a:r>
            <a:r>
              <a:rPr lang="en-CA" sz="2000" dirty="0">
                <a:hlinkClick r:id="rId2"/>
              </a:rPr>
              <a:t>ftp://ftp.for.gov.bc.ca/HFP/external/!publish/Aerial_Overview</a:t>
            </a:r>
            <a:r>
              <a:rPr lang="en-CA" sz="2000" dirty="0" smtClean="0">
                <a:hlinkClick r:id="rId2"/>
              </a:rPr>
              <a:t>/</a:t>
            </a:r>
            <a:endParaRPr lang="en-CA" sz="2000" dirty="0" smtClean="0"/>
          </a:p>
          <a:p>
            <a:pPr>
              <a:spcAft>
                <a:spcPts val="600"/>
              </a:spcAft>
            </a:pPr>
            <a:r>
              <a:rPr lang="en-CA" dirty="0" smtClean="0"/>
              <a:t>Selkirk District detailed and AOS information on FTP site: </a:t>
            </a:r>
            <a:r>
              <a:rPr lang="en-CA" sz="2000" u="sng" dirty="0" smtClean="0"/>
              <a:t>https</a:t>
            </a:r>
            <a:r>
              <a:rPr lang="en-CA" sz="2000" u="sng" dirty="0"/>
              <a:t>://www.for.gov.bc.ca/ftp/DAB/external/!publish/Forest%20Health/</a:t>
            </a:r>
            <a:endParaRPr lang="en-CA" dirty="0" smtClean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1124744"/>
            <a:ext cx="8229600" cy="100811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CA" b="0" kern="0" dirty="0" smtClean="0"/>
              <a:t>What are we doing?</a:t>
            </a:r>
          </a:p>
        </p:txBody>
      </p:sp>
    </p:spTree>
    <p:extLst>
      <p:ext uri="{BB962C8B-B14F-4D97-AF65-F5344CB8AC3E}">
        <p14:creationId xmlns:p14="http://schemas.microsoft.com/office/powerpoint/2010/main" val="88448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ertical Text Placeholder 1"/>
          <p:cNvSpPr txBox="1">
            <a:spLocks/>
          </p:cNvSpPr>
          <p:nvPr/>
        </p:nvSpPr>
        <p:spPr>
          <a:xfrm>
            <a:off x="107504" y="1484784"/>
            <a:ext cx="6408712" cy="5373216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306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200">
                <a:solidFill>
                  <a:srgbClr val="003062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rgbClr val="003062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3062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062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062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062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062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062"/>
                </a:solidFill>
                <a:latin typeface="+mn-lt"/>
                <a:cs typeface="+mn-cs"/>
              </a:defRPr>
            </a:lvl9pPr>
          </a:lstStyle>
          <a:p>
            <a:r>
              <a:rPr lang="en-CA" b="0" kern="0" dirty="0" smtClean="0"/>
              <a:t>Working together for </a:t>
            </a:r>
            <a:r>
              <a:rPr lang="en-CA" kern="0" dirty="0" smtClean="0"/>
              <a:t>balance</a:t>
            </a:r>
          </a:p>
          <a:p>
            <a:pPr lvl="1"/>
            <a:r>
              <a:rPr lang="en-CA" b="0" kern="0" dirty="0" smtClean="0"/>
              <a:t>Reduce Non-recoverable losses and protect future timber supply</a:t>
            </a:r>
          </a:p>
          <a:p>
            <a:pPr lvl="1"/>
            <a:r>
              <a:rPr lang="en-CA" b="0" kern="0" dirty="0" smtClean="0"/>
              <a:t>Maintain Ecosystem function and non-timber values</a:t>
            </a:r>
          </a:p>
          <a:p>
            <a:r>
              <a:rPr lang="en-CA" b="0" kern="0" dirty="0" smtClean="0"/>
              <a:t>Collaborative approach</a:t>
            </a:r>
          </a:p>
          <a:p>
            <a:pPr lvl="1"/>
            <a:r>
              <a:rPr lang="en-CA" b="0" kern="0" dirty="0" smtClean="0"/>
              <a:t>Joint licensee-FLNRORD TSA spruce beetle working groups -  Needed?</a:t>
            </a:r>
          </a:p>
          <a:p>
            <a:pPr lvl="2"/>
            <a:r>
              <a:rPr lang="en-CA" b="0" kern="0" dirty="0" smtClean="0"/>
              <a:t>Share </a:t>
            </a:r>
            <a:r>
              <a:rPr lang="en-CA" b="0" kern="0" dirty="0"/>
              <a:t>operational </a:t>
            </a:r>
            <a:r>
              <a:rPr lang="en-CA" b="0" kern="0" dirty="0" smtClean="0"/>
              <a:t>information and best practices (e.g. retention guidance)</a:t>
            </a:r>
          </a:p>
          <a:p>
            <a:pPr lvl="2"/>
            <a:r>
              <a:rPr lang="en-CA" b="0" kern="0" dirty="0" smtClean="0"/>
              <a:t>Licensee Action Plan and Reporting</a:t>
            </a:r>
          </a:p>
          <a:p>
            <a:pPr lvl="2"/>
            <a:r>
              <a:rPr lang="en-CA" b="0" kern="0" dirty="0" smtClean="0"/>
              <a:t>Sanitation Harvest Focus</a:t>
            </a:r>
          </a:p>
          <a:p>
            <a:pPr lvl="2"/>
            <a:r>
              <a:rPr lang="en-CA" b="0" kern="0" dirty="0" smtClean="0"/>
              <a:t>Familiarize yourselves with Forest Health Strategies for your TSA</a:t>
            </a:r>
            <a:endParaRPr lang="en-CA" b="0" kern="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486" y="2420888"/>
            <a:ext cx="2771800" cy="2554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73111" y="1124744"/>
            <a:ext cx="8229600" cy="471068"/>
          </a:xfrm>
          <a:prstGeom prst="rect">
            <a:avLst/>
          </a:prstGeom>
        </p:spPr>
        <p:txBody>
          <a:bodyPr>
            <a:normAutofit fontScale="67500" lnSpcReduction="20000"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CA" kern="0" dirty="0" smtClean="0"/>
              <a:t>What do we need to do?</a:t>
            </a:r>
          </a:p>
        </p:txBody>
      </p:sp>
    </p:spTree>
    <p:extLst>
      <p:ext uri="{BB962C8B-B14F-4D97-AF65-F5344CB8AC3E}">
        <p14:creationId xmlns:p14="http://schemas.microsoft.com/office/powerpoint/2010/main" val="31138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3942691" cy="5236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231291" y="2217522"/>
            <a:ext cx="15121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000" dirty="0" smtClean="0"/>
              <a:t>https://</a:t>
            </a:r>
            <a:endParaRPr lang="en-CA" sz="2000" dirty="0"/>
          </a:p>
        </p:txBody>
      </p:sp>
      <p:sp>
        <p:nvSpPr>
          <p:cNvPr id="7" name="Rectangle 6"/>
          <p:cNvSpPr/>
          <p:nvPr/>
        </p:nvSpPr>
        <p:spPr>
          <a:xfrm>
            <a:off x="4355976" y="2617632"/>
            <a:ext cx="4320480" cy="399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000" dirty="0" smtClean="0"/>
              <a:t>www2.gov.bc.ca/gov/content/industry/forestry/managing-our-forest-resources/forest-health/forest-pests/bark-beetles/spruce-beetle/omineca-spruce-beetle</a:t>
            </a:r>
          </a:p>
          <a:p>
            <a:r>
              <a:rPr lang="en-CA" dirty="0" smtClean="0"/>
              <a:t>Contacts: Dean Christianson, DSE Stewardship – Forest Health Forester</a:t>
            </a:r>
          </a:p>
          <a:p>
            <a:r>
              <a:rPr lang="en-CA" dirty="0" smtClean="0"/>
              <a:t>Marnie Duthie-Holt, RKB Entomologist</a:t>
            </a:r>
            <a:endParaRPr lang="en-CA" dirty="0"/>
          </a:p>
        </p:txBody>
      </p:sp>
      <p:sp>
        <p:nvSpPr>
          <p:cNvPr id="8" name="Rectangle 7"/>
          <p:cNvSpPr/>
          <p:nvPr/>
        </p:nvSpPr>
        <p:spPr>
          <a:xfrm>
            <a:off x="4115799" y="1268760"/>
            <a:ext cx="5058309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CA" dirty="0"/>
              <a:t>Google:  Omineca </a:t>
            </a:r>
            <a:r>
              <a:rPr lang="en-CA" dirty="0" smtClean="0"/>
              <a:t>Spruce Beetle</a:t>
            </a:r>
          </a:p>
          <a:p>
            <a:pPr algn="l"/>
            <a:r>
              <a:rPr lang="en-CA" dirty="0" smtClean="0"/>
              <a:t>(good data source)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9371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lnro_powerpoint_1">
  <a:themeElements>
    <a:clrScheme name="Govt PowerPoint Pres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Govt PowerPoint Pres 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rgbClr val="00306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rgbClr val="00306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Govt PowerPoint Pres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flnro_powerpoint_1">
  <a:themeElements>
    <a:clrScheme name="Govt PowerPoint Pres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Govt PowerPoint Pres 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rgbClr val="00306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rgbClr val="00306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Govt PowerPoint Pres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CA7695DEB9054A95AEF5AE7FA2E248" ma:contentTypeVersion="0" ma:contentTypeDescription="Create a new document." ma:contentTypeScope="" ma:versionID="a3a063a0b367a8165a2c783ac2fd617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7d30f9570d50f077e0749dd7c3e0c5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.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ED89979-A623-4441-8DDC-F810EE110510}">
  <ds:schemaRefs>
    <ds:schemaRef ds:uri="http://purl.org/dc/dcmitype/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A170A72-44C1-4D77-9BDB-7B6BBBF2900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EF87B9B-D5DA-43B4-AA84-B424323099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ppt9B40.tmp</Template>
  <TotalTime>5119</TotalTime>
  <Words>703</Words>
  <Application>Microsoft Office PowerPoint</Application>
  <PresentationFormat>On-screen Show (4:3)</PresentationFormat>
  <Paragraphs>94</Paragraphs>
  <Slides>17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flnro_powerpoint_1</vt:lpstr>
      <vt:lpstr>1_flnro_powerpoint_1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IBS 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</vt:vector>
  </TitlesOfParts>
  <Company>Province of British Columbia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smdoniso</dc:creator>
  <cp:lastModifiedBy>Christianson, Dean D FLNR:EX</cp:lastModifiedBy>
  <cp:revision>266</cp:revision>
  <cp:lastPrinted>2017-01-05T23:31:45Z</cp:lastPrinted>
  <dcterms:created xsi:type="dcterms:W3CDTF">2014-01-14T18:04:41Z</dcterms:created>
  <dcterms:modified xsi:type="dcterms:W3CDTF">2018-03-19T22:41:41Z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0x01010050CA7695DEB9054A95AEF5AE7FA2E248</vt:lpwstr>
  </property>
</Properties>
</file>